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0693400" cy="7562850"/>
  <p:notesSz cx="10693400" cy="7562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27.png"/><Relationship Id="rId29" Type="http://schemas.openxmlformats.org/officeDocument/2006/relationships/image" Target="../media/image28.png"/><Relationship Id="rId30" Type="http://schemas.openxmlformats.org/officeDocument/2006/relationships/image" Target="../media/image29.png"/><Relationship Id="rId31" Type="http://schemas.openxmlformats.org/officeDocument/2006/relationships/image" Target="../media/image30.png"/><Relationship Id="rId32" Type="http://schemas.openxmlformats.org/officeDocument/2006/relationships/image" Target="../media/image31.png"/><Relationship Id="rId33" Type="http://schemas.openxmlformats.org/officeDocument/2006/relationships/image" Target="../media/image32.png"/><Relationship Id="rId34" Type="http://schemas.openxmlformats.org/officeDocument/2006/relationships/image" Target="../media/image33.png"/><Relationship Id="rId35" Type="http://schemas.openxmlformats.org/officeDocument/2006/relationships/image" Target="../media/image34.png"/><Relationship Id="rId36" Type="http://schemas.openxmlformats.org/officeDocument/2006/relationships/image" Target="../media/image35.png"/><Relationship Id="rId37" Type="http://schemas.openxmlformats.org/officeDocument/2006/relationships/image" Target="../media/image36.png"/><Relationship Id="rId38" Type="http://schemas.openxmlformats.org/officeDocument/2006/relationships/image" Target="../media/image37.png"/><Relationship Id="rId39" Type="http://schemas.openxmlformats.org/officeDocument/2006/relationships/image" Target="../media/image38.png"/><Relationship Id="rId40" Type="http://schemas.openxmlformats.org/officeDocument/2006/relationships/image" Target="../media/image39.png"/><Relationship Id="rId41" Type="http://schemas.openxmlformats.org/officeDocument/2006/relationships/image" Target="../media/image40.png"/><Relationship Id="rId42" Type="http://schemas.openxmlformats.org/officeDocument/2006/relationships/image" Target="../media/image41.png"/><Relationship Id="rId43" Type="http://schemas.openxmlformats.org/officeDocument/2006/relationships/image" Target="../media/image42.png"/><Relationship Id="rId44" Type="http://schemas.openxmlformats.org/officeDocument/2006/relationships/image" Target="../media/image43.png"/><Relationship Id="rId45" Type="http://schemas.openxmlformats.org/officeDocument/2006/relationships/image" Target="../media/image44.png"/><Relationship Id="rId46" Type="http://schemas.openxmlformats.org/officeDocument/2006/relationships/image" Target="../media/image45.png"/><Relationship Id="rId47" Type="http://schemas.openxmlformats.org/officeDocument/2006/relationships/image" Target="../media/image46.png"/><Relationship Id="rId48" Type="http://schemas.openxmlformats.org/officeDocument/2006/relationships/image" Target="../media/image47.png"/><Relationship Id="rId49" Type="http://schemas.openxmlformats.org/officeDocument/2006/relationships/image" Target="../media/image48.png"/><Relationship Id="rId50" Type="http://schemas.openxmlformats.org/officeDocument/2006/relationships/image" Target="../media/image49.png"/><Relationship Id="rId51" Type="http://schemas.openxmlformats.org/officeDocument/2006/relationships/image" Target="../media/image50.png"/><Relationship Id="rId52" Type="http://schemas.openxmlformats.org/officeDocument/2006/relationships/image" Target="../media/image51.png"/><Relationship Id="rId53" Type="http://schemas.openxmlformats.org/officeDocument/2006/relationships/image" Target="../media/image52.png"/><Relationship Id="rId54" Type="http://schemas.openxmlformats.org/officeDocument/2006/relationships/image" Target="../media/image53.png"/><Relationship Id="rId55" Type="http://schemas.openxmlformats.org/officeDocument/2006/relationships/image" Target="../media/image54.png"/><Relationship Id="rId56" Type="http://schemas.openxmlformats.org/officeDocument/2006/relationships/image" Target="../media/image55.png"/><Relationship Id="rId57" Type="http://schemas.openxmlformats.org/officeDocument/2006/relationships/image" Target="../media/image56.png"/><Relationship Id="rId58" Type="http://schemas.openxmlformats.org/officeDocument/2006/relationships/image" Target="../media/image57.png"/><Relationship Id="rId59" Type="http://schemas.openxmlformats.org/officeDocument/2006/relationships/image" Target="../media/image58.png"/><Relationship Id="rId60" Type="http://schemas.openxmlformats.org/officeDocument/2006/relationships/image" Target="../media/image59.png"/><Relationship Id="rId61" Type="http://schemas.openxmlformats.org/officeDocument/2006/relationships/image" Target="../media/image60.png"/><Relationship Id="rId62" Type="http://schemas.openxmlformats.org/officeDocument/2006/relationships/image" Target="../media/image61.png"/><Relationship Id="rId63" Type="http://schemas.openxmlformats.org/officeDocument/2006/relationships/image" Target="../media/image62.png"/><Relationship Id="rId64" Type="http://schemas.openxmlformats.org/officeDocument/2006/relationships/image" Target="../media/image63.png"/><Relationship Id="rId65" Type="http://schemas.openxmlformats.org/officeDocument/2006/relationships/image" Target="../media/image64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5.jp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png"/><Relationship Id="rId9" Type="http://schemas.openxmlformats.org/officeDocument/2006/relationships/image" Target="../media/image72.png"/><Relationship Id="rId10" Type="http://schemas.openxmlformats.org/officeDocument/2006/relationships/image" Target="../media/image73.png"/><Relationship Id="rId11" Type="http://schemas.openxmlformats.org/officeDocument/2006/relationships/image" Target="../media/image74.png"/><Relationship Id="rId12" Type="http://schemas.openxmlformats.org/officeDocument/2006/relationships/image" Target="../media/image75.png"/><Relationship Id="rId13" Type="http://schemas.openxmlformats.org/officeDocument/2006/relationships/image" Target="../media/image76.png"/><Relationship Id="rId14" Type="http://schemas.openxmlformats.org/officeDocument/2006/relationships/image" Target="../media/image77.png"/><Relationship Id="rId15" Type="http://schemas.openxmlformats.org/officeDocument/2006/relationships/image" Target="../media/image78.png"/><Relationship Id="rId16" Type="http://schemas.openxmlformats.org/officeDocument/2006/relationships/image" Target="../media/image79.png"/><Relationship Id="rId17" Type="http://schemas.openxmlformats.org/officeDocument/2006/relationships/image" Target="../media/image80.png"/><Relationship Id="rId18" Type="http://schemas.openxmlformats.org/officeDocument/2006/relationships/image" Target="../media/image81.png"/><Relationship Id="rId19" Type="http://schemas.openxmlformats.org/officeDocument/2006/relationships/image" Target="../media/image82.png"/><Relationship Id="rId20" Type="http://schemas.openxmlformats.org/officeDocument/2006/relationships/image" Target="../media/image83.png"/><Relationship Id="rId21" Type="http://schemas.openxmlformats.org/officeDocument/2006/relationships/image" Target="../media/image84.png"/><Relationship Id="rId22" Type="http://schemas.openxmlformats.org/officeDocument/2006/relationships/image" Target="../media/image85.png"/><Relationship Id="rId23" Type="http://schemas.openxmlformats.org/officeDocument/2006/relationships/image" Target="../media/image86.png"/><Relationship Id="rId24" Type="http://schemas.openxmlformats.org/officeDocument/2006/relationships/image" Target="../media/image87.png"/><Relationship Id="rId25" Type="http://schemas.openxmlformats.org/officeDocument/2006/relationships/image" Target="../media/image88.png"/><Relationship Id="rId26" Type="http://schemas.openxmlformats.org/officeDocument/2006/relationships/image" Target="../media/image89.png"/><Relationship Id="rId27" Type="http://schemas.openxmlformats.org/officeDocument/2006/relationships/image" Target="../media/image90.png"/><Relationship Id="rId28" Type="http://schemas.openxmlformats.org/officeDocument/2006/relationships/image" Target="../media/image91.png"/><Relationship Id="rId29" Type="http://schemas.openxmlformats.org/officeDocument/2006/relationships/image" Target="../media/image92.png"/><Relationship Id="rId30" Type="http://schemas.openxmlformats.org/officeDocument/2006/relationships/image" Target="../media/image93.png"/><Relationship Id="rId31" Type="http://schemas.openxmlformats.org/officeDocument/2006/relationships/image" Target="../media/image94.png"/><Relationship Id="rId32" Type="http://schemas.openxmlformats.org/officeDocument/2006/relationships/image" Target="../media/image95.png"/><Relationship Id="rId33" Type="http://schemas.openxmlformats.org/officeDocument/2006/relationships/image" Target="../media/image96.png"/><Relationship Id="rId34" Type="http://schemas.openxmlformats.org/officeDocument/2006/relationships/image" Target="../media/image97.png"/><Relationship Id="rId35" Type="http://schemas.openxmlformats.org/officeDocument/2006/relationships/image" Target="../media/image98.png"/><Relationship Id="rId36" Type="http://schemas.openxmlformats.org/officeDocument/2006/relationships/image" Target="../media/image99.png"/><Relationship Id="rId37" Type="http://schemas.openxmlformats.org/officeDocument/2006/relationships/image" Target="../media/image100.png"/><Relationship Id="rId38" Type="http://schemas.openxmlformats.org/officeDocument/2006/relationships/image" Target="../media/image101.png"/><Relationship Id="rId39" Type="http://schemas.openxmlformats.org/officeDocument/2006/relationships/image" Target="../media/image102.png"/><Relationship Id="rId40" Type="http://schemas.openxmlformats.org/officeDocument/2006/relationships/image" Target="../media/image103.png"/><Relationship Id="rId41" Type="http://schemas.openxmlformats.org/officeDocument/2006/relationships/image" Target="../media/image104.png"/><Relationship Id="rId42" Type="http://schemas.openxmlformats.org/officeDocument/2006/relationships/image" Target="../media/image105.png"/><Relationship Id="rId43" Type="http://schemas.openxmlformats.org/officeDocument/2006/relationships/image" Target="../media/image106.png"/><Relationship Id="rId44" Type="http://schemas.openxmlformats.org/officeDocument/2006/relationships/image" Target="../media/image107.png"/><Relationship Id="rId45" Type="http://schemas.openxmlformats.org/officeDocument/2006/relationships/image" Target="../media/image108.png"/><Relationship Id="rId46" Type="http://schemas.openxmlformats.org/officeDocument/2006/relationships/image" Target="../media/image109.png"/><Relationship Id="rId47" Type="http://schemas.openxmlformats.org/officeDocument/2006/relationships/image" Target="../media/image110.png"/><Relationship Id="rId48" Type="http://schemas.openxmlformats.org/officeDocument/2006/relationships/image" Target="../media/image111.png"/><Relationship Id="rId49" Type="http://schemas.openxmlformats.org/officeDocument/2006/relationships/image" Target="../media/image112.png"/><Relationship Id="rId50" Type="http://schemas.openxmlformats.org/officeDocument/2006/relationships/image" Target="../media/image113.png"/><Relationship Id="rId51" Type="http://schemas.openxmlformats.org/officeDocument/2006/relationships/image" Target="../media/image114.png"/><Relationship Id="rId52" Type="http://schemas.openxmlformats.org/officeDocument/2006/relationships/image" Target="../media/image115.png"/><Relationship Id="rId53" Type="http://schemas.openxmlformats.org/officeDocument/2006/relationships/image" Target="../media/image116.png"/><Relationship Id="rId54" Type="http://schemas.openxmlformats.org/officeDocument/2006/relationships/image" Target="../media/image117.png"/><Relationship Id="rId55" Type="http://schemas.openxmlformats.org/officeDocument/2006/relationships/image" Target="../media/image118.png"/><Relationship Id="rId56" Type="http://schemas.openxmlformats.org/officeDocument/2006/relationships/image" Target="../media/image119.png"/><Relationship Id="rId57" Type="http://schemas.openxmlformats.org/officeDocument/2006/relationships/image" Target="../media/image120.png"/><Relationship Id="rId58" Type="http://schemas.openxmlformats.org/officeDocument/2006/relationships/image" Target="../media/image121.png"/><Relationship Id="rId59" Type="http://schemas.openxmlformats.org/officeDocument/2006/relationships/image" Target="../media/image122.png"/><Relationship Id="rId60" Type="http://schemas.openxmlformats.org/officeDocument/2006/relationships/image" Target="../media/image123.png"/><Relationship Id="rId61" Type="http://schemas.openxmlformats.org/officeDocument/2006/relationships/image" Target="../media/image124.png"/><Relationship Id="rId62" Type="http://schemas.openxmlformats.org/officeDocument/2006/relationships/image" Target="../media/image125.png"/><Relationship Id="rId63" Type="http://schemas.openxmlformats.org/officeDocument/2006/relationships/image" Target="../media/image126.png"/><Relationship Id="rId64" Type="http://schemas.openxmlformats.org/officeDocument/2006/relationships/image" Target="../media/image127.png"/><Relationship Id="rId65" Type="http://schemas.openxmlformats.org/officeDocument/2006/relationships/image" Target="../media/image128.png"/><Relationship Id="rId66" Type="http://schemas.openxmlformats.org/officeDocument/2006/relationships/image" Target="../media/image129.png"/><Relationship Id="rId67" Type="http://schemas.openxmlformats.org/officeDocument/2006/relationships/image" Target="../media/image130.png"/><Relationship Id="rId68" Type="http://schemas.openxmlformats.org/officeDocument/2006/relationships/image" Target="../media/image131.png"/><Relationship Id="rId69" Type="http://schemas.openxmlformats.org/officeDocument/2006/relationships/image" Target="../media/image132.png"/><Relationship Id="rId70" Type="http://schemas.openxmlformats.org/officeDocument/2006/relationships/image" Target="../media/image133.png"/><Relationship Id="rId71" Type="http://schemas.openxmlformats.org/officeDocument/2006/relationships/image" Target="../media/image134.png"/><Relationship Id="rId72" Type="http://schemas.openxmlformats.org/officeDocument/2006/relationships/image" Target="../media/image135.png"/><Relationship Id="rId73" Type="http://schemas.openxmlformats.org/officeDocument/2006/relationships/image" Target="../media/image136.png"/><Relationship Id="rId74" Type="http://schemas.openxmlformats.org/officeDocument/2006/relationships/image" Target="../media/image137.png"/><Relationship Id="rId75" Type="http://schemas.openxmlformats.org/officeDocument/2006/relationships/image" Target="../media/image138.png"/><Relationship Id="rId76" Type="http://schemas.openxmlformats.org/officeDocument/2006/relationships/image" Target="../media/image139.png"/><Relationship Id="rId77" Type="http://schemas.openxmlformats.org/officeDocument/2006/relationships/image" Target="../media/image140.png"/><Relationship Id="rId78" Type="http://schemas.openxmlformats.org/officeDocument/2006/relationships/image" Target="../media/image141.png"/><Relationship Id="rId79" Type="http://schemas.openxmlformats.org/officeDocument/2006/relationships/image" Target="../media/image142.png"/><Relationship Id="rId80" Type="http://schemas.openxmlformats.org/officeDocument/2006/relationships/image" Target="../media/image143.png"/><Relationship Id="rId81" Type="http://schemas.openxmlformats.org/officeDocument/2006/relationships/image" Target="../media/image144.png"/><Relationship Id="rId82" Type="http://schemas.openxmlformats.org/officeDocument/2006/relationships/image" Target="../media/image145.png"/><Relationship Id="rId83" Type="http://schemas.openxmlformats.org/officeDocument/2006/relationships/image" Target="../media/image146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7.jpg"/><Relationship Id="rId3" Type="http://schemas.openxmlformats.org/officeDocument/2006/relationships/image" Target="../media/image148.jpg"/><Relationship Id="rId4" Type="http://schemas.openxmlformats.org/officeDocument/2006/relationships/image" Target="../media/image149.jpg"/><Relationship Id="rId5" Type="http://schemas.openxmlformats.org/officeDocument/2006/relationships/image" Target="../media/image150.png"/><Relationship Id="rId6" Type="http://schemas.openxmlformats.org/officeDocument/2006/relationships/image" Target="../media/image151.jpg"/><Relationship Id="rId7" Type="http://schemas.openxmlformats.org/officeDocument/2006/relationships/image" Target="../media/image152.jpg"/><Relationship Id="rId8" Type="http://schemas.openxmlformats.org/officeDocument/2006/relationships/image" Target="../media/image153.jpg"/><Relationship Id="rId9" Type="http://schemas.openxmlformats.org/officeDocument/2006/relationships/image" Target="../media/image154.jpg"/><Relationship Id="rId10" Type="http://schemas.openxmlformats.org/officeDocument/2006/relationships/image" Target="../media/image155.png"/><Relationship Id="rId11" Type="http://schemas.openxmlformats.org/officeDocument/2006/relationships/image" Target="../media/image156.png"/><Relationship Id="rId12" Type="http://schemas.openxmlformats.org/officeDocument/2006/relationships/image" Target="../media/image157.png"/><Relationship Id="rId13" Type="http://schemas.openxmlformats.org/officeDocument/2006/relationships/image" Target="../media/image158.png"/><Relationship Id="rId14" Type="http://schemas.openxmlformats.org/officeDocument/2006/relationships/image" Target="../media/image159.png"/><Relationship Id="rId15" Type="http://schemas.openxmlformats.org/officeDocument/2006/relationships/image" Target="../media/image160.png"/><Relationship Id="rId16" Type="http://schemas.openxmlformats.org/officeDocument/2006/relationships/image" Target="../media/image161.png"/><Relationship Id="rId17" Type="http://schemas.openxmlformats.org/officeDocument/2006/relationships/image" Target="../media/image162.png"/><Relationship Id="rId18" Type="http://schemas.openxmlformats.org/officeDocument/2006/relationships/image" Target="../media/image163.png"/><Relationship Id="rId19" Type="http://schemas.openxmlformats.org/officeDocument/2006/relationships/image" Target="../media/image164.png"/><Relationship Id="rId20" Type="http://schemas.openxmlformats.org/officeDocument/2006/relationships/image" Target="../media/image165.png"/><Relationship Id="rId21" Type="http://schemas.openxmlformats.org/officeDocument/2006/relationships/image" Target="../media/image166.png"/><Relationship Id="rId22" Type="http://schemas.openxmlformats.org/officeDocument/2006/relationships/image" Target="../media/image167.png"/><Relationship Id="rId23" Type="http://schemas.openxmlformats.org/officeDocument/2006/relationships/image" Target="../media/image168.png"/><Relationship Id="rId24" Type="http://schemas.openxmlformats.org/officeDocument/2006/relationships/image" Target="../media/image169.png"/><Relationship Id="rId25" Type="http://schemas.openxmlformats.org/officeDocument/2006/relationships/image" Target="../media/image170.png"/><Relationship Id="rId26" Type="http://schemas.openxmlformats.org/officeDocument/2006/relationships/image" Target="../media/image171.png"/><Relationship Id="rId27" Type="http://schemas.openxmlformats.org/officeDocument/2006/relationships/image" Target="../media/image172.png"/><Relationship Id="rId28" Type="http://schemas.openxmlformats.org/officeDocument/2006/relationships/image" Target="../media/image173.png"/><Relationship Id="rId29" Type="http://schemas.openxmlformats.org/officeDocument/2006/relationships/image" Target="../media/image174.png"/><Relationship Id="rId30" Type="http://schemas.openxmlformats.org/officeDocument/2006/relationships/image" Target="../media/image175.png"/><Relationship Id="rId31" Type="http://schemas.openxmlformats.org/officeDocument/2006/relationships/image" Target="../media/image176.png"/><Relationship Id="rId32" Type="http://schemas.openxmlformats.org/officeDocument/2006/relationships/image" Target="../media/image177.png"/><Relationship Id="rId33" Type="http://schemas.openxmlformats.org/officeDocument/2006/relationships/image" Target="../media/image178.png"/><Relationship Id="rId34" Type="http://schemas.openxmlformats.org/officeDocument/2006/relationships/image" Target="../media/image179.png"/><Relationship Id="rId35" Type="http://schemas.openxmlformats.org/officeDocument/2006/relationships/image" Target="../media/image180.png"/><Relationship Id="rId36" Type="http://schemas.openxmlformats.org/officeDocument/2006/relationships/image" Target="../media/image181.png"/><Relationship Id="rId37" Type="http://schemas.openxmlformats.org/officeDocument/2006/relationships/image" Target="../media/image182.png"/><Relationship Id="rId38" Type="http://schemas.openxmlformats.org/officeDocument/2006/relationships/image" Target="../media/image183.png"/><Relationship Id="rId39" Type="http://schemas.openxmlformats.org/officeDocument/2006/relationships/image" Target="../media/image184.png"/><Relationship Id="rId40" Type="http://schemas.openxmlformats.org/officeDocument/2006/relationships/image" Target="../media/image185.png"/><Relationship Id="rId41" Type="http://schemas.openxmlformats.org/officeDocument/2006/relationships/image" Target="../media/image186.png"/><Relationship Id="rId42" Type="http://schemas.openxmlformats.org/officeDocument/2006/relationships/image" Target="../media/image187.png"/><Relationship Id="rId43" Type="http://schemas.openxmlformats.org/officeDocument/2006/relationships/image" Target="../media/image188.png"/><Relationship Id="rId44" Type="http://schemas.openxmlformats.org/officeDocument/2006/relationships/image" Target="../media/image189.png"/><Relationship Id="rId45" Type="http://schemas.openxmlformats.org/officeDocument/2006/relationships/image" Target="../media/image190.png"/><Relationship Id="rId46" Type="http://schemas.openxmlformats.org/officeDocument/2006/relationships/image" Target="../media/image191.png"/><Relationship Id="rId47" Type="http://schemas.openxmlformats.org/officeDocument/2006/relationships/image" Target="../media/image192.png"/><Relationship Id="rId48" Type="http://schemas.openxmlformats.org/officeDocument/2006/relationships/image" Target="../media/image193.png"/><Relationship Id="rId49" Type="http://schemas.openxmlformats.org/officeDocument/2006/relationships/image" Target="../media/image194.png"/><Relationship Id="rId50" Type="http://schemas.openxmlformats.org/officeDocument/2006/relationships/image" Target="../media/image195.png"/><Relationship Id="rId51" Type="http://schemas.openxmlformats.org/officeDocument/2006/relationships/image" Target="../media/image196.png"/><Relationship Id="rId52" Type="http://schemas.openxmlformats.org/officeDocument/2006/relationships/image" Target="../media/image197.png"/><Relationship Id="rId53" Type="http://schemas.openxmlformats.org/officeDocument/2006/relationships/image" Target="../media/image198.png"/><Relationship Id="rId54" Type="http://schemas.openxmlformats.org/officeDocument/2006/relationships/image" Target="../media/image199.png"/><Relationship Id="rId55" Type="http://schemas.openxmlformats.org/officeDocument/2006/relationships/image" Target="../media/image200.png"/><Relationship Id="rId56" Type="http://schemas.openxmlformats.org/officeDocument/2006/relationships/image" Target="../media/image201.png"/><Relationship Id="rId57" Type="http://schemas.openxmlformats.org/officeDocument/2006/relationships/image" Target="../media/image202.png"/><Relationship Id="rId58" Type="http://schemas.openxmlformats.org/officeDocument/2006/relationships/image" Target="../media/image203.png"/><Relationship Id="rId59" Type="http://schemas.openxmlformats.org/officeDocument/2006/relationships/image" Target="../media/image20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8.jpg"/><Relationship Id="rId3" Type="http://schemas.openxmlformats.org/officeDocument/2006/relationships/image" Target="../media/image149.jpg"/><Relationship Id="rId4" Type="http://schemas.openxmlformats.org/officeDocument/2006/relationships/image" Target="../media/image205.jpg"/><Relationship Id="rId5" Type="http://schemas.openxmlformats.org/officeDocument/2006/relationships/image" Target="../media/image206.png"/><Relationship Id="rId6" Type="http://schemas.openxmlformats.org/officeDocument/2006/relationships/image" Target="../media/image151.jpg"/><Relationship Id="rId7" Type="http://schemas.openxmlformats.org/officeDocument/2006/relationships/image" Target="../media/image152.jpg"/><Relationship Id="rId8" Type="http://schemas.openxmlformats.org/officeDocument/2006/relationships/image" Target="../media/image153.jpg"/><Relationship Id="rId9" Type="http://schemas.openxmlformats.org/officeDocument/2006/relationships/image" Target="../media/image154.jpg"/><Relationship Id="rId10" Type="http://schemas.openxmlformats.org/officeDocument/2006/relationships/image" Target="../media/image207.png"/><Relationship Id="rId11" Type="http://schemas.openxmlformats.org/officeDocument/2006/relationships/image" Target="../media/image208.png"/><Relationship Id="rId12" Type="http://schemas.openxmlformats.org/officeDocument/2006/relationships/image" Target="../media/image209.png"/><Relationship Id="rId13" Type="http://schemas.openxmlformats.org/officeDocument/2006/relationships/image" Target="../media/image210.png"/><Relationship Id="rId14" Type="http://schemas.openxmlformats.org/officeDocument/2006/relationships/image" Target="../media/image211.png"/><Relationship Id="rId15" Type="http://schemas.openxmlformats.org/officeDocument/2006/relationships/image" Target="../media/image212.png"/><Relationship Id="rId16" Type="http://schemas.openxmlformats.org/officeDocument/2006/relationships/image" Target="../media/image213.png"/><Relationship Id="rId17" Type="http://schemas.openxmlformats.org/officeDocument/2006/relationships/image" Target="../media/image214.png"/><Relationship Id="rId18" Type="http://schemas.openxmlformats.org/officeDocument/2006/relationships/image" Target="../media/image215.png"/><Relationship Id="rId19" Type="http://schemas.openxmlformats.org/officeDocument/2006/relationships/image" Target="../media/image216.png"/><Relationship Id="rId20" Type="http://schemas.openxmlformats.org/officeDocument/2006/relationships/image" Target="../media/image217.png"/><Relationship Id="rId21" Type="http://schemas.openxmlformats.org/officeDocument/2006/relationships/image" Target="../media/image218.png"/><Relationship Id="rId22" Type="http://schemas.openxmlformats.org/officeDocument/2006/relationships/image" Target="../media/image219.png"/><Relationship Id="rId23" Type="http://schemas.openxmlformats.org/officeDocument/2006/relationships/image" Target="../media/image220.png"/><Relationship Id="rId24" Type="http://schemas.openxmlformats.org/officeDocument/2006/relationships/image" Target="../media/image221.png"/><Relationship Id="rId25" Type="http://schemas.openxmlformats.org/officeDocument/2006/relationships/image" Target="../media/image222.png"/><Relationship Id="rId26" Type="http://schemas.openxmlformats.org/officeDocument/2006/relationships/image" Target="../media/image223.png"/><Relationship Id="rId27" Type="http://schemas.openxmlformats.org/officeDocument/2006/relationships/image" Target="../media/image224.png"/><Relationship Id="rId28" Type="http://schemas.openxmlformats.org/officeDocument/2006/relationships/image" Target="../media/image225.png"/><Relationship Id="rId29" Type="http://schemas.openxmlformats.org/officeDocument/2006/relationships/image" Target="../media/image226.png"/><Relationship Id="rId30" Type="http://schemas.openxmlformats.org/officeDocument/2006/relationships/image" Target="../media/image227.png"/><Relationship Id="rId31" Type="http://schemas.openxmlformats.org/officeDocument/2006/relationships/image" Target="../media/image228.png"/><Relationship Id="rId32" Type="http://schemas.openxmlformats.org/officeDocument/2006/relationships/image" Target="../media/image229.png"/><Relationship Id="rId33" Type="http://schemas.openxmlformats.org/officeDocument/2006/relationships/image" Target="../media/image230.png"/><Relationship Id="rId34" Type="http://schemas.openxmlformats.org/officeDocument/2006/relationships/image" Target="../media/image231.png"/><Relationship Id="rId35" Type="http://schemas.openxmlformats.org/officeDocument/2006/relationships/image" Target="../media/image232.png"/><Relationship Id="rId36" Type="http://schemas.openxmlformats.org/officeDocument/2006/relationships/image" Target="../media/image233.png"/><Relationship Id="rId37" Type="http://schemas.openxmlformats.org/officeDocument/2006/relationships/image" Target="../media/image234.png"/><Relationship Id="rId38" Type="http://schemas.openxmlformats.org/officeDocument/2006/relationships/image" Target="../media/image235.png"/><Relationship Id="rId39" Type="http://schemas.openxmlformats.org/officeDocument/2006/relationships/image" Target="../media/image236.png"/><Relationship Id="rId40" Type="http://schemas.openxmlformats.org/officeDocument/2006/relationships/image" Target="../media/image237.png"/><Relationship Id="rId41" Type="http://schemas.openxmlformats.org/officeDocument/2006/relationships/image" Target="../media/image238.png"/><Relationship Id="rId42" Type="http://schemas.openxmlformats.org/officeDocument/2006/relationships/image" Target="../media/image239.png"/><Relationship Id="rId43" Type="http://schemas.openxmlformats.org/officeDocument/2006/relationships/image" Target="../media/image240.png"/><Relationship Id="rId44" Type="http://schemas.openxmlformats.org/officeDocument/2006/relationships/image" Target="../media/image241.png"/><Relationship Id="rId45" Type="http://schemas.openxmlformats.org/officeDocument/2006/relationships/image" Target="../media/image242.png"/><Relationship Id="rId46" Type="http://schemas.openxmlformats.org/officeDocument/2006/relationships/image" Target="../media/image243.png"/><Relationship Id="rId47" Type="http://schemas.openxmlformats.org/officeDocument/2006/relationships/image" Target="../media/image244.png"/><Relationship Id="rId48" Type="http://schemas.openxmlformats.org/officeDocument/2006/relationships/image" Target="../media/image245.png"/><Relationship Id="rId49" Type="http://schemas.openxmlformats.org/officeDocument/2006/relationships/image" Target="../media/image246.png"/><Relationship Id="rId50" Type="http://schemas.openxmlformats.org/officeDocument/2006/relationships/image" Target="../media/image247.png"/><Relationship Id="rId51" Type="http://schemas.openxmlformats.org/officeDocument/2006/relationships/image" Target="../media/image248.png"/><Relationship Id="rId52" Type="http://schemas.openxmlformats.org/officeDocument/2006/relationships/image" Target="../media/image249.png"/><Relationship Id="rId53" Type="http://schemas.openxmlformats.org/officeDocument/2006/relationships/image" Target="../media/image250.png"/><Relationship Id="rId54" Type="http://schemas.openxmlformats.org/officeDocument/2006/relationships/image" Target="../media/image146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1.jpg"/><Relationship Id="rId3" Type="http://schemas.openxmlformats.org/officeDocument/2006/relationships/image" Target="../media/image149.jpg"/><Relationship Id="rId4" Type="http://schemas.openxmlformats.org/officeDocument/2006/relationships/image" Target="../media/image252.jpg"/><Relationship Id="rId5" Type="http://schemas.openxmlformats.org/officeDocument/2006/relationships/image" Target="../media/image253.jpg"/><Relationship Id="rId6" Type="http://schemas.openxmlformats.org/officeDocument/2006/relationships/image" Target="../media/image254.jpg"/><Relationship Id="rId7" Type="http://schemas.openxmlformats.org/officeDocument/2006/relationships/image" Target="../media/image255.png"/><Relationship Id="rId8" Type="http://schemas.openxmlformats.org/officeDocument/2006/relationships/image" Target="../media/image256.jpg"/><Relationship Id="rId9" Type="http://schemas.openxmlformats.org/officeDocument/2006/relationships/image" Target="../media/image257.jpg"/><Relationship Id="rId10" Type="http://schemas.openxmlformats.org/officeDocument/2006/relationships/image" Target="../media/image258.jpg"/><Relationship Id="rId11" Type="http://schemas.openxmlformats.org/officeDocument/2006/relationships/image" Target="../media/image259.jpg"/><Relationship Id="rId12" Type="http://schemas.openxmlformats.org/officeDocument/2006/relationships/image" Target="../media/image260.jpg"/><Relationship Id="rId13" Type="http://schemas.openxmlformats.org/officeDocument/2006/relationships/image" Target="../media/image261.jpg"/><Relationship Id="rId14" Type="http://schemas.openxmlformats.org/officeDocument/2006/relationships/image" Target="../media/image262.png"/><Relationship Id="rId15" Type="http://schemas.openxmlformats.org/officeDocument/2006/relationships/image" Target="../media/image263.png"/><Relationship Id="rId16" Type="http://schemas.openxmlformats.org/officeDocument/2006/relationships/image" Target="../media/image264.png"/><Relationship Id="rId17" Type="http://schemas.openxmlformats.org/officeDocument/2006/relationships/image" Target="../media/image265.png"/><Relationship Id="rId18" Type="http://schemas.openxmlformats.org/officeDocument/2006/relationships/image" Target="../media/image266.png"/><Relationship Id="rId19" Type="http://schemas.openxmlformats.org/officeDocument/2006/relationships/image" Target="../media/image267.png"/><Relationship Id="rId20" Type="http://schemas.openxmlformats.org/officeDocument/2006/relationships/image" Target="../media/image268.png"/><Relationship Id="rId21" Type="http://schemas.openxmlformats.org/officeDocument/2006/relationships/image" Target="../media/image269.png"/><Relationship Id="rId22" Type="http://schemas.openxmlformats.org/officeDocument/2006/relationships/image" Target="../media/image270.png"/><Relationship Id="rId23" Type="http://schemas.openxmlformats.org/officeDocument/2006/relationships/image" Target="../media/image271.png"/><Relationship Id="rId24" Type="http://schemas.openxmlformats.org/officeDocument/2006/relationships/image" Target="../media/image272.png"/><Relationship Id="rId25" Type="http://schemas.openxmlformats.org/officeDocument/2006/relationships/image" Target="../media/image273.png"/><Relationship Id="rId26" Type="http://schemas.openxmlformats.org/officeDocument/2006/relationships/image" Target="../media/image274.png"/><Relationship Id="rId27" Type="http://schemas.openxmlformats.org/officeDocument/2006/relationships/image" Target="../media/image275.png"/><Relationship Id="rId28" Type="http://schemas.openxmlformats.org/officeDocument/2006/relationships/image" Target="../media/image276.png"/><Relationship Id="rId29" Type="http://schemas.openxmlformats.org/officeDocument/2006/relationships/image" Target="../media/image277.png"/><Relationship Id="rId30" Type="http://schemas.openxmlformats.org/officeDocument/2006/relationships/image" Target="../media/image278.png"/><Relationship Id="rId31" Type="http://schemas.openxmlformats.org/officeDocument/2006/relationships/image" Target="../media/image279.png"/><Relationship Id="rId32" Type="http://schemas.openxmlformats.org/officeDocument/2006/relationships/image" Target="../media/image280.png"/><Relationship Id="rId33" Type="http://schemas.openxmlformats.org/officeDocument/2006/relationships/image" Target="../media/image281.png"/><Relationship Id="rId34" Type="http://schemas.openxmlformats.org/officeDocument/2006/relationships/image" Target="../media/image282.png"/><Relationship Id="rId35" Type="http://schemas.openxmlformats.org/officeDocument/2006/relationships/image" Target="../media/image283.png"/><Relationship Id="rId36" Type="http://schemas.openxmlformats.org/officeDocument/2006/relationships/image" Target="../media/image284.png"/><Relationship Id="rId37" Type="http://schemas.openxmlformats.org/officeDocument/2006/relationships/image" Target="../media/image285.png"/><Relationship Id="rId38" Type="http://schemas.openxmlformats.org/officeDocument/2006/relationships/image" Target="../media/image286.png"/><Relationship Id="rId39" Type="http://schemas.openxmlformats.org/officeDocument/2006/relationships/image" Target="../media/image287.png"/><Relationship Id="rId40" Type="http://schemas.openxmlformats.org/officeDocument/2006/relationships/image" Target="../media/image288.png"/><Relationship Id="rId41" Type="http://schemas.openxmlformats.org/officeDocument/2006/relationships/image" Target="../media/image289.png"/><Relationship Id="rId42" Type="http://schemas.openxmlformats.org/officeDocument/2006/relationships/image" Target="../media/image290.png"/><Relationship Id="rId43" Type="http://schemas.openxmlformats.org/officeDocument/2006/relationships/image" Target="../media/image291.png"/><Relationship Id="rId44" Type="http://schemas.openxmlformats.org/officeDocument/2006/relationships/image" Target="../media/image292.png"/><Relationship Id="rId45" Type="http://schemas.openxmlformats.org/officeDocument/2006/relationships/image" Target="../media/image293.png"/><Relationship Id="rId46" Type="http://schemas.openxmlformats.org/officeDocument/2006/relationships/image" Target="../media/image294.png"/><Relationship Id="rId47" Type="http://schemas.openxmlformats.org/officeDocument/2006/relationships/image" Target="../media/image295.png"/><Relationship Id="rId48" Type="http://schemas.openxmlformats.org/officeDocument/2006/relationships/image" Target="../media/image296.png"/><Relationship Id="rId49" Type="http://schemas.openxmlformats.org/officeDocument/2006/relationships/image" Target="../media/image297.png"/><Relationship Id="rId50" Type="http://schemas.openxmlformats.org/officeDocument/2006/relationships/image" Target="../media/image298.png"/><Relationship Id="rId51" Type="http://schemas.openxmlformats.org/officeDocument/2006/relationships/image" Target="../media/image299.png"/><Relationship Id="rId52" Type="http://schemas.openxmlformats.org/officeDocument/2006/relationships/image" Target="../media/image300.png"/><Relationship Id="rId53" Type="http://schemas.openxmlformats.org/officeDocument/2006/relationships/image" Target="../media/image301.png"/><Relationship Id="rId54" Type="http://schemas.openxmlformats.org/officeDocument/2006/relationships/image" Target="../media/image302.png"/><Relationship Id="rId55" Type="http://schemas.openxmlformats.org/officeDocument/2006/relationships/image" Target="../media/image303.png"/><Relationship Id="rId56" Type="http://schemas.openxmlformats.org/officeDocument/2006/relationships/image" Target="../media/image304.png"/><Relationship Id="rId57" Type="http://schemas.openxmlformats.org/officeDocument/2006/relationships/image" Target="../media/image305.png"/><Relationship Id="rId58" Type="http://schemas.openxmlformats.org/officeDocument/2006/relationships/image" Target="../media/image306.png"/><Relationship Id="rId59" Type="http://schemas.openxmlformats.org/officeDocument/2006/relationships/image" Target="../media/image307.png"/><Relationship Id="rId60" Type="http://schemas.openxmlformats.org/officeDocument/2006/relationships/image" Target="../media/image308.png"/><Relationship Id="rId61" Type="http://schemas.openxmlformats.org/officeDocument/2006/relationships/image" Target="../media/image309.png"/><Relationship Id="rId62" Type="http://schemas.openxmlformats.org/officeDocument/2006/relationships/image" Target="../media/image310.png"/><Relationship Id="rId63" Type="http://schemas.openxmlformats.org/officeDocument/2006/relationships/image" Target="../media/image311.png"/><Relationship Id="rId64" Type="http://schemas.openxmlformats.org/officeDocument/2006/relationships/image" Target="../media/image312.png"/><Relationship Id="rId65" Type="http://schemas.openxmlformats.org/officeDocument/2006/relationships/image" Target="../media/image313.png"/><Relationship Id="rId66" Type="http://schemas.openxmlformats.org/officeDocument/2006/relationships/image" Target="../media/image314.png"/><Relationship Id="rId67" Type="http://schemas.openxmlformats.org/officeDocument/2006/relationships/image" Target="../media/image315.png"/><Relationship Id="rId68" Type="http://schemas.openxmlformats.org/officeDocument/2006/relationships/image" Target="../media/image316.png"/><Relationship Id="rId69" Type="http://schemas.openxmlformats.org/officeDocument/2006/relationships/image" Target="../media/image317.png"/><Relationship Id="rId70" Type="http://schemas.openxmlformats.org/officeDocument/2006/relationships/image" Target="../media/image318.png"/><Relationship Id="rId71" Type="http://schemas.openxmlformats.org/officeDocument/2006/relationships/image" Target="../media/image319.png"/><Relationship Id="rId72" Type="http://schemas.openxmlformats.org/officeDocument/2006/relationships/image" Target="../media/image320.png"/><Relationship Id="rId73" Type="http://schemas.openxmlformats.org/officeDocument/2006/relationships/image" Target="../media/image321.png"/><Relationship Id="rId74" Type="http://schemas.openxmlformats.org/officeDocument/2006/relationships/image" Target="../media/image322.png"/><Relationship Id="rId75" Type="http://schemas.openxmlformats.org/officeDocument/2006/relationships/image" Target="../media/image323.png"/><Relationship Id="rId76" Type="http://schemas.openxmlformats.org/officeDocument/2006/relationships/image" Target="../media/image324.png"/><Relationship Id="rId77" Type="http://schemas.openxmlformats.org/officeDocument/2006/relationships/image" Target="../media/image325.png"/><Relationship Id="rId78" Type="http://schemas.openxmlformats.org/officeDocument/2006/relationships/image" Target="../media/image326.png"/><Relationship Id="rId79" Type="http://schemas.openxmlformats.org/officeDocument/2006/relationships/image" Target="../media/image327.png"/><Relationship Id="rId80" Type="http://schemas.openxmlformats.org/officeDocument/2006/relationships/image" Target="../media/image328.png"/><Relationship Id="rId81" Type="http://schemas.openxmlformats.org/officeDocument/2006/relationships/image" Target="../media/image329.png"/><Relationship Id="rId82" Type="http://schemas.openxmlformats.org/officeDocument/2006/relationships/image" Target="../media/image330.png"/><Relationship Id="rId83" Type="http://schemas.openxmlformats.org/officeDocument/2006/relationships/image" Target="../media/image146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1.png"/><Relationship Id="rId3" Type="http://schemas.openxmlformats.org/officeDocument/2006/relationships/image" Target="../media/image332.png"/><Relationship Id="rId4" Type="http://schemas.openxmlformats.org/officeDocument/2006/relationships/image" Target="../media/image333.png"/><Relationship Id="rId5" Type="http://schemas.openxmlformats.org/officeDocument/2006/relationships/image" Target="../media/image334.png"/><Relationship Id="rId6" Type="http://schemas.openxmlformats.org/officeDocument/2006/relationships/image" Target="../media/image335.png"/><Relationship Id="rId7" Type="http://schemas.openxmlformats.org/officeDocument/2006/relationships/image" Target="../media/image336.png"/><Relationship Id="rId8" Type="http://schemas.openxmlformats.org/officeDocument/2006/relationships/image" Target="../media/image337.png"/><Relationship Id="rId9" Type="http://schemas.openxmlformats.org/officeDocument/2006/relationships/image" Target="../media/image338.png"/><Relationship Id="rId10" Type="http://schemas.openxmlformats.org/officeDocument/2006/relationships/image" Target="../media/image339.png"/><Relationship Id="rId11" Type="http://schemas.openxmlformats.org/officeDocument/2006/relationships/image" Target="../media/image340.png"/><Relationship Id="rId12" Type="http://schemas.openxmlformats.org/officeDocument/2006/relationships/image" Target="../media/image341.png"/><Relationship Id="rId13" Type="http://schemas.openxmlformats.org/officeDocument/2006/relationships/image" Target="../media/image342.png"/><Relationship Id="rId14" Type="http://schemas.openxmlformats.org/officeDocument/2006/relationships/image" Target="../media/image343.png"/><Relationship Id="rId15" Type="http://schemas.openxmlformats.org/officeDocument/2006/relationships/image" Target="../media/image344.png"/><Relationship Id="rId16" Type="http://schemas.openxmlformats.org/officeDocument/2006/relationships/image" Target="../media/image345.png"/><Relationship Id="rId17" Type="http://schemas.openxmlformats.org/officeDocument/2006/relationships/image" Target="../media/image346.png"/><Relationship Id="rId18" Type="http://schemas.openxmlformats.org/officeDocument/2006/relationships/image" Target="../media/image347.png"/><Relationship Id="rId19" Type="http://schemas.openxmlformats.org/officeDocument/2006/relationships/image" Target="../media/image348.jpg"/><Relationship Id="rId20" Type="http://schemas.openxmlformats.org/officeDocument/2006/relationships/image" Target="../media/image349.png"/><Relationship Id="rId21" Type="http://schemas.openxmlformats.org/officeDocument/2006/relationships/image" Target="../media/image350.png"/><Relationship Id="rId22" Type="http://schemas.openxmlformats.org/officeDocument/2006/relationships/image" Target="../media/image351.png"/><Relationship Id="rId23" Type="http://schemas.openxmlformats.org/officeDocument/2006/relationships/image" Target="../media/image352.png"/><Relationship Id="rId24" Type="http://schemas.openxmlformats.org/officeDocument/2006/relationships/image" Target="../media/image353.png"/><Relationship Id="rId25" Type="http://schemas.openxmlformats.org/officeDocument/2006/relationships/image" Target="../media/image354.png"/><Relationship Id="rId26" Type="http://schemas.openxmlformats.org/officeDocument/2006/relationships/image" Target="../media/image355.png"/><Relationship Id="rId27" Type="http://schemas.openxmlformats.org/officeDocument/2006/relationships/image" Target="../media/image356.png"/><Relationship Id="rId28" Type="http://schemas.openxmlformats.org/officeDocument/2006/relationships/image" Target="../media/image357.png"/><Relationship Id="rId29" Type="http://schemas.openxmlformats.org/officeDocument/2006/relationships/image" Target="../media/image358.png"/><Relationship Id="rId30" Type="http://schemas.openxmlformats.org/officeDocument/2006/relationships/image" Target="../media/image359.png"/><Relationship Id="rId31" Type="http://schemas.openxmlformats.org/officeDocument/2006/relationships/image" Target="../media/image360.png"/><Relationship Id="rId32" Type="http://schemas.openxmlformats.org/officeDocument/2006/relationships/image" Target="../media/image361.png"/><Relationship Id="rId33" Type="http://schemas.openxmlformats.org/officeDocument/2006/relationships/image" Target="../media/image362.png"/><Relationship Id="rId34" Type="http://schemas.openxmlformats.org/officeDocument/2006/relationships/image" Target="../media/image363.png"/><Relationship Id="rId35" Type="http://schemas.openxmlformats.org/officeDocument/2006/relationships/image" Target="../media/image364.png"/><Relationship Id="rId36" Type="http://schemas.openxmlformats.org/officeDocument/2006/relationships/image" Target="../media/image365.png"/><Relationship Id="rId37" Type="http://schemas.openxmlformats.org/officeDocument/2006/relationships/image" Target="../media/image366.png"/><Relationship Id="rId38" Type="http://schemas.openxmlformats.org/officeDocument/2006/relationships/image" Target="../media/image367.png"/><Relationship Id="rId39" Type="http://schemas.openxmlformats.org/officeDocument/2006/relationships/image" Target="../media/image368.png"/><Relationship Id="rId40" Type="http://schemas.openxmlformats.org/officeDocument/2006/relationships/image" Target="../media/image369.png"/><Relationship Id="rId41" Type="http://schemas.openxmlformats.org/officeDocument/2006/relationships/image" Target="../media/image370.png"/><Relationship Id="rId42" Type="http://schemas.openxmlformats.org/officeDocument/2006/relationships/image" Target="../media/image371.png"/><Relationship Id="rId43" Type="http://schemas.openxmlformats.org/officeDocument/2006/relationships/image" Target="../media/image372.png"/><Relationship Id="rId44" Type="http://schemas.openxmlformats.org/officeDocument/2006/relationships/image" Target="../media/image373.png"/><Relationship Id="rId45" Type="http://schemas.openxmlformats.org/officeDocument/2006/relationships/image" Target="../media/image374.png"/><Relationship Id="rId46" Type="http://schemas.openxmlformats.org/officeDocument/2006/relationships/image" Target="../media/image375.png"/><Relationship Id="rId47" Type="http://schemas.openxmlformats.org/officeDocument/2006/relationships/image" Target="../media/image376.png"/><Relationship Id="rId48" Type="http://schemas.openxmlformats.org/officeDocument/2006/relationships/image" Target="../media/image377.png"/><Relationship Id="rId49" Type="http://schemas.openxmlformats.org/officeDocument/2006/relationships/image" Target="../media/image378.png"/><Relationship Id="rId50" Type="http://schemas.openxmlformats.org/officeDocument/2006/relationships/image" Target="../media/image379.png"/><Relationship Id="rId51" Type="http://schemas.openxmlformats.org/officeDocument/2006/relationships/image" Target="../media/image380.png"/><Relationship Id="rId52" Type="http://schemas.openxmlformats.org/officeDocument/2006/relationships/image" Target="../media/image381.png"/><Relationship Id="rId53" Type="http://schemas.openxmlformats.org/officeDocument/2006/relationships/image" Target="../media/image382.png"/><Relationship Id="rId54" Type="http://schemas.openxmlformats.org/officeDocument/2006/relationships/image" Target="../media/image383.png"/><Relationship Id="rId55" Type="http://schemas.openxmlformats.org/officeDocument/2006/relationships/image" Target="../media/image384.png"/><Relationship Id="rId56" Type="http://schemas.openxmlformats.org/officeDocument/2006/relationships/image" Target="../media/image385.png"/><Relationship Id="rId57" Type="http://schemas.openxmlformats.org/officeDocument/2006/relationships/image" Target="../media/image386.png"/><Relationship Id="rId58" Type="http://schemas.openxmlformats.org/officeDocument/2006/relationships/image" Target="../media/image387.png"/><Relationship Id="rId59" Type="http://schemas.openxmlformats.org/officeDocument/2006/relationships/image" Target="../media/image388.png"/><Relationship Id="rId60" Type="http://schemas.openxmlformats.org/officeDocument/2006/relationships/image" Target="../media/image389.png"/><Relationship Id="rId61" Type="http://schemas.openxmlformats.org/officeDocument/2006/relationships/image" Target="../media/image390.png"/><Relationship Id="rId62" Type="http://schemas.openxmlformats.org/officeDocument/2006/relationships/image" Target="../media/image391.png"/><Relationship Id="rId63" Type="http://schemas.openxmlformats.org/officeDocument/2006/relationships/image" Target="../media/image392.png"/><Relationship Id="rId64" Type="http://schemas.openxmlformats.org/officeDocument/2006/relationships/image" Target="../media/image146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3.png"/><Relationship Id="rId3" Type="http://schemas.openxmlformats.org/officeDocument/2006/relationships/image" Target="../media/image394.png"/><Relationship Id="rId4" Type="http://schemas.openxmlformats.org/officeDocument/2006/relationships/image" Target="../media/image395.png"/><Relationship Id="rId5" Type="http://schemas.openxmlformats.org/officeDocument/2006/relationships/image" Target="../media/image396.png"/><Relationship Id="rId6" Type="http://schemas.openxmlformats.org/officeDocument/2006/relationships/image" Target="../media/image397.png"/><Relationship Id="rId7" Type="http://schemas.openxmlformats.org/officeDocument/2006/relationships/image" Target="../media/image398.png"/><Relationship Id="rId8" Type="http://schemas.openxmlformats.org/officeDocument/2006/relationships/image" Target="../media/image399.png"/><Relationship Id="rId9" Type="http://schemas.openxmlformats.org/officeDocument/2006/relationships/image" Target="../media/image400.png"/><Relationship Id="rId10" Type="http://schemas.openxmlformats.org/officeDocument/2006/relationships/image" Target="../media/image401.png"/><Relationship Id="rId11" Type="http://schemas.openxmlformats.org/officeDocument/2006/relationships/image" Target="../media/image402.png"/><Relationship Id="rId12" Type="http://schemas.openxmlformats.org/officeDocument/2006/relationships/image" Target="../media/image403.png"/><Relationship Id="rId13" Type="http://schemas.openxmlformats.org/officeDocument/2006/relationships/image" Target="../media/image404.png"/><Relationship Id="rId14" Type="http://schemas.openxmlformats.org/officeDocument/2006/relationships/image" Target="../media/image405.png"/><Relationship Id="rId15" Type="http://schemas.openxmlformats.org/officeDocument/2006/relationships/image" Target="../media/image406.png"/><Relationship Id="rId16" Type="http://schemas.openxmlformats.org/officeDocument/2006/relationships/image" Target="../media/image407.png"/><Relationship Id="rId17" Type="http://schemas.openxmlformats.org/officeDocument/2006/relationships/image" Target="../media/image408.png"/><Relationship Id="rId18" Type="http://schemas.openxmlformats.org/officeDocument/2006/relationships/image" Target="../media/image409.png"/><Relationship Id="rId19" Type="http://schemas.openxmlformats.org/officeDocument/2006/relationships/image" Target="../media/image410.png"/><Relationship Id="rId20" Type="http://schemas.openxmlformats.org/officeDocument/2006/relationships/image" Target="../media/image411.png"/><Relationship Id="rId21" Type="http://schemas.openxmlformats.org/officeDocument/2006/relationships/image" Target="../media/image412.png"/><Relationship Id="rId22" Type="http://schemas.openxmlformats.org/officeDocument/2006/relationships/image" Target="../media/image413.png"/><Relationship Id="rId23" Type="http://schemas.openxmlformats.org/officeDocument/2006/relationships/image" Target="../media/image414.png"/><Relationship Id="rId24" Type="http://schemas.openxmlformats.org/officeDocument/2006/relationships/image" Target="../media/image415.png"/><Relationship Id="rId25" Type="http://schemas.openxmlformats.org/officeDocument/2006/relationships/image" Target="../media/image416.png"/><Relationship Id="rId26" Type="http://schemas.openxmlformats.org/officeDocument/2006/relationships/image" Target="../media/image417.png"/><Relationship Id="rId27" Type="http://schemas.openxmlformats.org/officeDocument/2006/relationships/image" Target="../media/image418.png"/><Relationship Id="rId28" Type="http://schemas.openxmlformats.org/officeDocument/2006/relationships/image" Target="../media/image419.png"/><Relationship Id="rId29" Type="http://schemas.openxmlformats.org/officeDocument/2006/relationships/image" Target="../media/image420.png"/><Relationship Id="rId30" Type="http://schemas.openxmlformats.org/officeDocument/2006/relationships/image" Target="../media/image421.png"/><Relationship Id="rId31" Type="http://schemas.openxmlformats.org/officeDocument/2006/relationships/image" Target="../media/image422.png"/><Relationship Id="rId32" Type="http://schemas.openxmlformats.org/officeDocument/2006/relationships/image" Target="../media/image423.png"/><Relationship Id="rId33" Type="http://schemas.openxmlformats.org/officeDocument/2006/relationships/image" Target="../media/image424.png"/><Relationship Id="rId34" Type="http://schemas.openxmlformats.org/officeDocument/2006/relationships/image" Target="../media/image425.png"/><Relationship Id="rId35" Type="http://schemas.openxmlformats.org/officeDocument/2006/relationships/image" Target="../media/image426.png"/><Relationship Id="rId36" Type="http://schemas.openxmlformats.org/officeDocument/2006/relationships/image" Target="../media/image427.png"/><Relationship Id="rId37" Type="http://schemas.openxmlformats.org/officeDocument/2006/relationships/image" Target="../media/image428.png"/><Relationship Id="rId38" Type="http://schemas.openxmlformats.org/officeDocument/2006/relationships/image" Target="../media/image429.png"/><Relationship Id="rId39" Type="http://schemas.openxmlformats.org/officeDocument/2006/relationships/image" Target="../media/image430.png"/><Relationship Id="rId40" Type="http://schemas.openxmlformats.org/officeDocument/2006/relationships/image" Target="../media/image431.png"/><Relationship Id="rId41" Type="http://schemas.openxmlformats.org/officeDocument/2006/relationships/image" Target="../media/image432.png"/><Relationship Id="rId42" Type="http://schemas.openxmlformats.org/officeDocument/2006/relationships/image" Target="../media/image433.png"/><Relationship Id="rId43" Type="http://schemas.openxmlformats.org/officeDocument/2006/relationships/image" Target="../media/image434.png"/><Relationship Id="rId44" Type="http://schemas.openxmlformats.org/officeDocument/2006/relationships/image" Target="../media/image435.png"/><Relationship Id="rId45" Type="http://schemas.openxmlformats.org/officeDocument/2006/relationships/image" Target="../media/image436.png"/><Relationship Id="rId46" Type="http://schemas.openxmlformats.org/officeDocument/2006/relationships/image" Target="../media/image437.png"/><Relationship Id="rId47" Type="http://schemas.openxmlformats.org/officeDocument/2006/relationships/image" Target="../media/image438.png"/><Relationship Id="rId48" Type="http://schemas.openxmlformats.org/officeDocument/2006/relationships/image" Target="../media/image439.png"/><Relationship Id="rId49" Type="http://schemas.openxmlformats.org/officeDocument/2006/relationships/image" Target="../media/image440.png"/><Relationship Id="rId50" Type="http://schemas.openxmlformats.org/officeDocument/2006/relationships/image" Target="../media/image441.png"/><Relationship Id="rId51" Type="http://schemas.openxmlformats.org/officeDocument/2006/relationships/image" Target="../media/image442.png"/><Relationship Id="rId52" Type="http://schemas.openxmlformats.org/officeDocument/2006/relationships/image" Target="../media/image443.png"/><Relationship Id="rId53" Type="http://schemas.openxmlformats.org/officeDocument/2006/relationships/image" Target="../media/image444.png"/><Relationship Id="rId54" Type="http://schemas.openxmlformats.org/officeDocument/2006/relationships/image" Target="../media/image445.png"/><Relationship Id="rId55" Type="http://schemas.openxmlformats.org/officeDocument/2006/relationships/image" Target="../media/image446.png"/><Relationship Id="rId56" Type="http://schemas.openxmlformats.org/officeDocument/2006/relationships/image" Target="../media/image447.png"/><Relationship Id="rId57" Type="http://schemas.openxmlformats.org/officeDocument/2006/relationships/image" Target="../media/image448.png"/><Relationship Id="rId58" Type="http://schemas.openxmlformats.org/officeDocument/2006/relationships/image" Target="../media/image449.png"/><Relationship Id="rId59" Type="http://schemas.openxmlformats.org/officeDocument/2006/relationships/image" Target="../media/image450.png"/><Relationship Id="rId60" Type="http://schemas.openxmlformats.org/officeDocument/2006/relationships/image" Target="../media/image451.png"/><Relationship Id="rId61" Type="http://schemas.openxmlformats.org/officeDocument/2006/relationships/image" Target="../media/image452.png"/><Relationship Id="rId62" Type="http://schemas.openxmlformats.org/officeDocument/2006/relationships/image" Target="../media/image453.png"/><Relationship Id="rId63" Type="http://schemas.openxmlformats.org/officeDocument/2006/relationships/image" Target="../media/image454.png"/><Relationship Id="rId64" Type="http://schemas.openxmlformats.org/officeDocument/2006/relationships/image" Target="../media/image455.png"/><Relationship Id="rId65" Type="http://schemas.openxmlformats.org/officeDocument/2006/relationships/image" Target="../media/image456.png"/><Relationship Id="rId66" Type="http://schemas.openxmlformats.org/officeDocument/2006/relationships/image" Target="../media/image457.png"/><Relationship Id="rId67" Type="http://schemas.openxmlformats.org/officeDocument/2006/relationships/image" Target="../media/image458.png"/><Relationship Id="rId68" Type="http://schemas.openxmlformats.org/officeDocument/2006/relationships/image" Target="../media/image459.png"/><Relationship Id="rId69" Type="http://schemas.openxmlformats.org/officeDocument/2006/relationships/image" Target="../media/image460.png"/><Relationship Id="rId70" Type="http://schemas.openxmlformats.org/officeDocument/2006/relationships/image" Target="../media/image461.png"/><Relationship Id="rId71" Type="http://schemas.openxmlformats.org/officeDocument/2006/relationships/image" Target="../media/image462.png"/><Relationship Id="rId72" Type="http://schemas.openxmlformats.org/officeDocument/2006/relationships/image" Target="../media/image463.png"/><Relationship Id="rId73" Type="http://schemas.openxmlformats.org/officeDocument/2006/relationships/image" Target="../media/image464.png"/><Relationship Id="rId74" Type="http://schemas.openxmlformats.org/officeDocument/2006/relationships/image" Target="../media/image465.png"/><Relationship Id="rId75" Type="http://schemas.openxmlformats.org/officeDocument/2006/relationships/image" Target="../media/image466.png"/><Relationship Id="rId76" Type="http://schemas.openxmlformats.org/officeDocument/2006/relationships/image" Target="../media/image467.png"/><Relationship Id="rId77" Type="http://schemas.openxmlformats.org/officeDocument/2006/relationships/image" Target="../media/image468.png"/><Relationship Id="rId78" Type="http://schemas.openxmlformats.org/officeDocument/2006/relationships/image" Target="../media/image469.png"/><Relationship Id="rId79" Type="http://schemas.openxmlformats.org/officeDocument/2006/relationships/image" Target="../media/image470.png"/><Relationship Id="rId80" Type="http://schemas.openxmlformats.org/officeDocument/2006/relationships/image" Target="../media/image471.png"/><Relationship Id="rId81" Type="http://schemas.openxmlformats.org/officeDocument/2006/relationships/image" Target="../media/image472.png"/><Relationship Id="rId82" Type="http://schemas.openxmlformats.org/officeDocument/2006/relationships/image" Target="../media/image473.png"/><Relationship Id="rId83" Type="http://schemas.openxmlformats.org/officeDocument/2006/relationships/image" Target="../media/image474.png"/><Relationship Id="rId84" Type="http://schemas.openxmlformats.org/officeDocument/2006/relationships/image" Target="../media/image475.png"/><Relationship Id="rId85" Type="http://schemas.openxmlformats.org/officeDocument/2006/relationships/image" Target="../media/image476.png"/><Relationship Id="rId86" Type="http://schemas.openxmlformats.org/officeDocument/2006/relationships/image" Target="../media/image477.png"/><Relationship Id="rId87" Type="http://schemas.openxmlformats.org/officeDocument/2006/relationships/image" Target="../media/image478.png"/><Relationship Id="rId88" Type="http://schemas.openxmlformats.org/officeDocument/2006/relationships/image" Target="../media/image479.png"/><Relationship Id="rId89" Type="http://schemas.openxmlformats.org/officeDocument/2006/relationships/image" Target="../media/image480.png"/><Relationship Id="rId90" Type="http://schemas.openxmlformats.org/officeDocument/2006/relationships/image" Target="../media/image481.png"/><Relationship Id="rId91" Type="http://schemas.openxmlformats.org/officeDocument/2006/relationships/image" Target="../media/image482.png"/><Relationship Id="rId92" Type="http://schemas.openxmlformats.org/officeDocument/2006/relationships/image" Target="../media/image483.png"/><Relationship Id="rId93" Type="http://schemas.openxmlformats.org/officeDocument/2006/relationships/image" Target="../media/image484.png"/><Relationship Id="rId94" Type="http://schemas.openxmlformats.org/officeDocument/2006/relationships/image" Target="../media/image485.png"/><Relationship Id="rId95" Type="http://schemas.openxmlformats.org/officeDocument/2006/relationships/image" Target="../media/image486.png"/><Relationship Id="rId96" Type="http://schemas.openxmlformats.org/officeDocument/2006/relationships/image" Target="../media/image487.png"/><Relationship Id="rId97" Type="http://schemas.openxmlformats.org/officeDocument/2006/relationships/image" Target="../media/image488.png"/><Relationship Id="rId98" Type="http://schemas.openxmlformats.org/officeDocument/2006/relationships/image" Target="../media/image489.png"/><Relationship Id="rId99" Type="http://schemas.openxmlformats.org/officeDocument/2006/relationships/image" Target="../media/image490.png"/><Relationship Id="rId100" Type="http://schemas.openxmlformats.org/officeDocument/2006/relationships/image" Target="../media/image491.png"/><Relationship Id="rId101" Type="http://schemas.openxmlformats.org/officeDocument/2006/relationships/image" Target="../media/image492.png"/><Relationship Id="rId102" Type="http://schemas.openxmlformats.org/officeDocument/2006/relationships/image" Target="../media/image493.png"/><Relationship Id="rId103" Type="http://schemas.openxmlformats.org/officeDocument/2006/relationships/image" Target="../media/image494.png"/><Relationship Id="rId104" Type="http://schemas.openxmlformats.org/officeDocument/2006/relationships/image" Target="../media/image495.png"/><Relationship Id="rId105" Type="http://schemas.openxmlformats.org/officeDocument/2006/relationships/image" Target="../media/image496.png"/><Relationship Id="rId106" Type="http://schemas.openxmlformats.org/officeDocument/2006/relationships/image" Target="../media/image497.png"/><Relationship Id="rId107" Type="http://schemas.openxmlformats.org/officeDocument/2006/relationships/image" Target="../media/image498.png"/><Relationship Id="rId108" Type="http://schemas.openxmlformats.org/officeDocument/2006/relationships/image" Target="../media/image499.png"/><Relationship Id="rId109" Type="http://schemas.openxmlformats.org/officeDocument/2006/relationships/image" Target="../media/image500.png"/><Relationship Id="rId110" Type="http://schemas.openxmlformats.org/officeDocument/2006/relationships/image" Target="../media/image501.png"/><Relationship Id="rId111" Type="http://schemas.openxmlformats.org/officeDocument/2006/relationships/image" Target="../media/image502.png"/><Relationship Id="rId112" Type="http://schemas.openxmlformats.org/officeDocument/2006/relationships/image" Target="../media/image503.png"/><Relationship Id="rId113" Type="http://schemas.openxmlformats.org/officeDocument/2006/relationships/image" Target="../media/image504.png"/><Relationship Id="rId114" Type="http://schemas.openxmlformats.org/officeDocument/2006/relationships/image" Target="../media/image505.png"/><Relationship Id="rId115" Type="http://schemas.openxmlformats.org/officeDocument/2006/relationships/image" Target="../media/image506.png"/><Relationship Id="rId116" Type="http://schemas.openxmlformats.org/officeDocument/2006/relationships/image" Target="../media/image507.png"/><Relationship Id="rId117" Type="http://schemas.openxmlformats.org/officeDocument/2006/relationships/image" Target="../media/image508.png"/><Relationship Id="rId118" Type="http://schemas.openxmlformats.org/officeDocument/2006/relationships/image" Target="../media/image509.png"/><Relationship Id="rId119" Type="http://schemas.openxmlformats.org/officeDocument/2006/relationships/image" Target="../media/image510.png"/><Relationship Id="rId120" Type="http://schemas.openxmlformats.org/officeDocument/2006/relationships/image" Target="../media/image511.png"/><Relationship Id="rId121" Type="http://schemas.openxmlformats.org/officeDocument/2006/relationships/image" Target="../media/image512.png"/><Relationship Id="rId122" Type="http://schemas.openxmlformats.org/officeDocument/2006/relationships/image" Target="../media/image513.png"/><Relationship Id="rId123" Type="http://schemas.openxmlformats.org/officeDocument/2006/relationships/image" Target="../media/image514.png"/><Relationship Id="rId124" Type="http://schemas.openxmlformats.org/officeDocument/2006/relationships/image" Target="../media/image515.png"/><Relationship Id="rId125" Type="http://schemas.openxmlformats.org/officeDocument/2006/relationships/image" Target="../media/image516.png"/><Relationship Id="rId126" Type="http://schemas.openxmlformats.org/officeDocument/2006/relationships/image" Target="../media/image517.png"/><Relationship Id="rId127" Type="http://schemas.openxmlformats.org/officeDocument/2006/relationships/image" Target="../media/image518.png"/><Relationship Id="rId128" Type="http://schemas.openxmlformats.org/officeDocument/2006/relationships/image" Target="../media/image519.png"/><Relationship Id="rId129" Type="http://schemas.openxmlformats.org/officeDocument/2006/relationships/image" Target="../media/image520.png"/><Relationship Id="rId130" Type="http://schemas.openxmlformats.org/officeDocument/2006/relationships/image" Target="../media/image521.png"/><Relationship Id="rId131" Type="http://schemas.openxmlformats.org/officeDocument/2006/relationships/image" Target="../media/image522.png"/><Relationship Id="rId132" Type="http://schemas.openxmlformats.org/officeDocument/2006/relationships/image" Target="../media/image523.png"/><Relationship Id="rId133" Type="http://schemas.openxmlformats.org/officeDocument/2006/relationships/image" Target="../media/image524.png"/><Relationship Id="rId134" Type="http://schemas.openxmlformats.org/officeDocument/2006/relationships/image" Target="../media/image525.png"/><Relationship Id="rId135" Type="http://schemas.openxmlformats.org/officeDocument/2006/relationships/image" Target="../media/image526.png"/><Relationship Id="rId136" Type="http://schemas.openxmlformats.org/officeDocument/2006/relationships/image" Target="../media/image527.png"/><Relationship Id="rId137" Type="http://schemas.openxmlformats.org/officeDocument/2006/relationships/image" Target="../media/image528.png"/><Relationship Id="rId138" Type="http://schemas.openxmlformats.org/officeDocument/2006/relationships/image" Target="../media/image529.png"/><Relationship Id="rId139" Type="http://schemas.openxmlformats.org/officeDocument/2006/relationships/image" Target="../media/image530.png"/><Relationship Id="rId140" Type="http://schemas.openxmlformats.org/officeDocument/2006/relationships/image" Target="../media/image531.png"/><Relationship Id="rId141" Type="http://schemas.openxmlformats.org/officeDocument/2006/relationships/image" Target="../media/image532.png"/><Relationship Id="rId142" Type="http://schemas.openxmlformats.org/officeDocument/2006/relationships/image" Target="../media/image533.png"/><Relationship Id="rId143" Type="http://schemas.openxmlformats.org/officeDocument/2006/relationships/image" Target="../media/image534.png"/><Relationship Id="rId144" Type="http://schemas.openxmlformats.org/officeDocument/2006/relationships/image" Target="../media/image535.png"/><Relationship Id="rId145" Type="http://schemas.openxmlformats.org/officeDocument/2006/relationships/image" Target="../media/image536.png"/><Relationship Id="rId146" Type="http://schemas.openxmlformats.org/officeDocument/2006/relationships/image" Target="../media/image537.png"/><Relationship Id="rId147" Type="http://schemas.openxmlformats.org/officeDocument/2006/relationships/image" Target="../media/image538.png"/><Relationship Id="rId148" Type="http://schemas.openxmlformats.org/officeDocument/2006/relationships/image" Target="../media/image539.png"/><Relationship Id="rId149" Type="http://schemas.openxmlformats.org/officeDocument/2006/relationships/image" Target="../media/image540.png"/><Relationship Id="rId150" Type="http://schemas.openxmlformats.org/officeDocument/2006/relationships/image" Target="../media/image541.png"/><Relationship Id="rId151" Type="http://schemas.openxmlformats.org/officeDocument/2006/relationships/image" Target="../media/image542.png"/><Relationship Id="rId152" Type="http://schemas.openxmlformats.org/officeDocument/2006/relationships/image" Target="../media/image543.png"/><Relationship Id="rId153" Type="http://schemas.openxmlformats.org/officeDocument/2006/relationships/image" Target="../media/image544.png"/><Relationship Id="rId154" Type="http://schemas.openxmlformats.org/officeDocument/2006/relationships/image" Target="../media/image545.png"/><Relationship Id="rId155" Type="http://schemas.openxmlformats.org/officeDocument/2006/relationships/image" Target="../media/image546.png"/><Relationship Id="rId156" Type="http://schemas.openxmlformats.org/officeDocument/2006/relationships/image" Target="../media/image547.png"/><Relationship Id="rId157" Type="http://schemas.openxmlformats.org/officeDocument/2006/relationships/image" Target="../media/image548.png"/><Relationship Id="rId158" Type="http://schemas.openxmlformats.org/officeDocument/2006/relationships/image" Target="../media/image549.png"/><Relationship Id="rId159" Type="http://schemas.openxmlformats.org/officeDocument/2006/relationships/image" Target="../media/image550.png"/><Relationship Id="rId160" Type="http://schemas.openxmlformats.org/officeDocument/2006/relationships/image" Target="../media/image551.png"/><Relationship Id="rId161" Type="http://schemas.openxmlformats.org/officeDocument/2006/relationships/image" Target="../media/image552.png"/><Relationship Id="rId162" Type="http://schemas.openxmlformats.org/officeDocument/2006/relationships/image" Target="../media/image553.png"/><Relationship Id="rId163" Type="http://schemas.openxmlformats.org/officeDocument/2006/relationships/image" Target="../media/image554.png"/><Relationship Id="rId164" Type="http://schemas.openxmlformats.org/officeDocument/2006/relationships/image" Target="../media/image555.png"/><Relationship Id="rId165" Type="http://schemas.openxmlformats.org/officeDocument/2006/relationships/image" Target="../media/image556.png"/><Relationship Id="rId166" Type="http://schemas.openxmlformats.org/officeDocument/2006/relationships/image" Target="../media/image557.png"/><Relationship Id="rId167" Type="http://schemas.openxmlformats.org/officeDocument/2006/relationships/image" Target="../media/image558.png"/><Relationship Id="rId168" Type="http://schemas.openxmlformats.org/officeDocument/2006/relationships/image" Target="../media/image559.png"/><Relationship Id="rId169" Type="http://schemas.openxmlformats.org/officeDocument/2006/relationships/image" Target="../media/image560.png"/><Relationship Id="rId170" Type="http://schemas.openxmlformats.org/officeDocument/2006/relationships/image" Target="../media/image561.png"/><Relationship Id="rId171" Type="http://schemas.openxmlformats.org/officeDocument/2006/relationships/image" Target="../media/image562.png"/><Relationship Id="rId172" Type="http://schemas.openxmlformats.org/officeDocument/2006/relationships/image" Target="../media/image563.png"/><Relationship Id="rId173" Type="http://schemas.openxmlformats.org/officeDocument/2006/relationships/image" Target="../media/image564.png"/><Relationship Id="rId174" Type="http://schemas.openxmlformats.org/officeDocument/2006/relationships/image" Target="../media/image565.png"/><Relationship Id="rId175" Type="http://schemas.openxmlformats.org/officeDocument/2006/relationships/image" Target="../media/image566.png"/><Relationship Id="rId176" Type="http://schemas.openxmlformats.org/officeDocument/2006/relationships/image" Target="../media/image567.jpg"/><Relationship Id="rId177" Type="http://schemas.openxmlformats.org/officeDocument/2006/relationships/image" Target="../media/image568.png"/><Relationship Id="rId178" Type="http://schemas.openxmlformats.org/officeDocument/2006/relationships/image" Target="../media/image569.png"/><Relationship Id="rId179" Type="http://schemas.openxmlformats.org/officeDocument/2006/relationships/image" Target="../media/image570.png"/><Relationship Id="rId180" Type="http://schemas.openxmlformats.org/officeDocument/2006/relationships/image" Target="../media/image571.png"/><Relationship Id="rId181" Type="http://schemas.openxmlformats.org/officeDocument/2006/relationships/image" Target="../media/image572.png"/><Relationship Id="rId182" Type="http://schemas.openxmlformats.org/officeDocument/2006/relationships/image" Target="../media/image573.png"/><Relationship Id="rId183" Type="http://schemas.openxmlformats.org/officeDocument/2006/relationships/image" Target="../media/image574.png"/><Relationship Id="rId184" Type="http://schemas.openxmlformats.org/officeDocument/2006/relationships/image" Target="../media/image575.png"/><Relationship Id="rId185" Type="http://schemas.openxmlformats.org/officeDocument/2006/relationships/image" Target="../media/image576.png"/><Relationship Id="rId186" Type="http://schemas.openxmlformats.org/officeDocument/2006/relationships/image" Target="../media/image577.png"/><Relationship Id="rId187" Type="http://schemas.openxmlformats.org/officeDocument/2006/relationships/image" Target="../media/image578.png"/><Relationship Id="rId188" Type="http://schemas.openxmlformats.org/officeDocument/2006/relationships/image" Target="../media/image579.png"/><Relationship Id="rId189" Type="http://schemas.openxmlformats.org/officeDocument/2006/relationships/image" Target="../media/image580.png"/><Relationship Id="rId190" Type="http://schemas.openxmlformats.org/officeDocument/2006/relationships/image" Target="../media/image581.png"/><Relationship Id="rId191" Type="http://schemas.openxmlformats.org/officeDocument/2006/relationships/image" Target="../media/image582.png"/><Relationship Id="rId192" Type="http://schemas.openxmlformats.org/officeDocument/2006/relationships/image" Target="../media/image583.png"/><Relationship Id="rId193" Type="http://schemas.openxmlformats.org/officeDocument/2006/relationships/image" Target="../media/image584.png"/><Relationship Id="rId194" Type="http://schemas.openxmlformats.org/officeDocument/2006/relationships/image" Target="../media/image585.png"/><Relationship Id="rId195" Type="http://schemas.openxmlformats.org/officeDocument/2006/relationships/image" Target="../media/image586.png"/><Relationship Id="rId196" Type="http://schemas.openxmlformats.org/officeDocument/2006/relationships/image" Target="../media/image587.png"/><Relationship Id="rId197" Type="http://schemas.openxmlformats.org/officeDocument/2006/relationships/image" Target="../media/image588.png"/><Relationship Id="rId198" Type="http://schemas.openxmlformats.org/officeDocument/2006/relationships/image" Target="../media/image589.png"/><Relationship Id="rId199" Type="http://schemas.openxmlformats.org/officeDocument/2006/relationships/image" Target="../media/image590.png"/><Relationship Id="rId200" Type="http://schemas.openxmlformats.org/officeDocument/2006/relationships/image" Target="../media/image591.png"/><Relationship Id="rId201" Type="http://schemas.openxmlformats.org/officeDocument/2006/relationships/image" Target="../media/image592.png"/><Relationship Id="rId202" Type="http://schemas.openxmlformats.org/officeDocument/2006/relationships/image" Target="../media/image593.png"/><Relationship Id="rId203" Type="http://schemas.openxmlformats.org/officeDocument/2006/relationships/image" Target="../media/image594.png"/><Relationship Id="rId204" Type="http://schemas.openxmlformats.org/officeDocument/2006/relationships/image" Target="../media/image595.png"/><Relationship Id="rId205" Type="http://schemas.openxmlformats.org/officeDocument/2006/relationships/image" Target="../media/image596.png"/><Relationship Id="rId206" Type="http://schemas.openxmlformats.org/officeDocument/2006/relationships/image" Target="../media/image597.png"/><Relationship Id="rId207" Type="http://schemas.openxmlformats.org/officeDocument/2006/relationships/image" Target="../media/image598.png"/><Relationship Id="rId208" Type="http://schemas.openxmlformats.org/officeDocument/2006/relationships/image" Target="../media/image599.png"/><Relationship Id="rId209" Type="http://schemas.openxmlformats.org/officeDocument/2006/relationships/image" Target="../media/image600.png"/><Relationship Id="rId210" Type="http://schemas.openxmlformats.org/officeDocument/2006/relationships/image" Target="../media/image601.png"/><Relationship Id="rId211" Type="http://schemas.openxmlformats.org/officeDocument/2006/relationships/image" Target="../media/image602.png"/><Relationship Id="rId212" Type="http://schemas.openxmlformats.org/officeDocument/2006/relationships/image" Target="../media/image603.png"/><Relationship Id="rId213" Type="http://schemas.openxmlformats.org/officeDocument/2006/relationships/image" Target="../media/image604.png"/><Relationship Id="rId214" Type="http://schemas.openxmlformats.org/officeDocument/2006/relationships/image" Target="../media/image605.png"/><Relationship Id="rId215" Type="http://schemas.openxmlformats.org/officeDocument/2006/relationships/image" Target="../media/image606.png"/><Relationship Id="rId216" Type="http://schemas.openxmlformats.org/officeDocument/2006/relationships/image" Target="../media/image607.png"/><Relationship Id="rId217" Type="http://schemas.openxmlformats.org/officeDocument/2006/relationships/image" Target="../media/image608.png"/><Relationship Id="rId218" Type="http://schemas.openxmlformats.org/officeDocument/2006/relationships/image" Target="../media/image609.png"/><Relationship Id="rId219" Type="http://schemas.openxmlformats.org/officeDocument/2006/relationships/image" Target="../media/image610.png"/><Relationship Id="rId220" Type="http://schemas.openxmlformats.org/officeDocument/2006/relationships/image" Target="../media/image611.png"/><Relationship Id="rId221" Type="http://schemas.openxmlformats.org/officeDocument/2006/relationships/image" Target="../media/image612.png"/><Relationship Id="rId222" Type="http://schemas.openxmlformats.org/officeDocument/2006/relationships/image" Target="../media/image613.png"/><Relationship Id="rId223" Type="http://schemas.openxmlformats.org/officeDocument/2006/relationships/image" Target="../media/image614.png"/><Relationship Id="rId224" Type="http://schemas.openxmlformats.org/officeDocument/2006/relationships/image" Target="../media/image615.png"/><Relationship Id="rId225" Type="http://schemas.openxmlformats.org/officeDocument/2006/relationships/image" Target="../media/image616.png"/><Relationship Id="rId226" Type="http://schemas.openxmlformats.org/officeDocument/2006/relationships/image" Target="../media/image617.png"/><Relationship Id="rId227" Type="http://schemas.openxmlformats.org/officeDocument/2006/relationships/image" Target="../media/image618.png"/><Relationship Id="rId228" Type="http://schemas.openxmlformats.org/officeDocument/2006/relationships/image" Target="../media/image619.png"/><Relationship Id="rId229" Type="http://schemas.openxmlformats.org/officeDocument/2006/relationships/image" Target="../media/image620.png"/><Relationship Id="rId230" Type="http://schemas.openxmlformats.org/officeDocument/2006/relationships/image" Target="../media/image621.png"/><Relationship Id="rId231" Type="http://schemas.openxmlformats.org/officeDocument/2006/relationships/image" Target="../media/image622.png"/><Relationship Id="rId232" Type="http://schemas.openxmlformats.org/officeDocument/2006/relationships/image" Target="../media/image623.png"/><Relationship Id="rId233" Type="http://schemas.openxmlformats.org/officeDocument/2006/relationships/image" Target="../media/image624.png"/><Relationship Id="rId234" Type="http://schemas.openxmlformats.org/officeDocument/2006/relationships/image" Target="../media/image625.png"/><Relationship Id="rId235" Type="http://schemas.openxmlformats.org/officeDocument/2006/relationships/image" Target="../media/image626.png"/><Relationship Id="rId236" Type="http://schemas.openxmlformats.org/officeDocument/2006/relationships/image" Target="../media/image627.png"/><Relationship Id="rId237" Type="http://schemas.openxmlformats.org/officeDocument/2006/relationships/image" Target="../media/image628.png"/><Relationship Id="rId238" Type="http://schemas.openxmlformats.org/officeDocument/2006/relationships/image" Target="../media/image629.png"/><Relationship Id="rId239" Type="http://schemas.openxmlformats.org/officeDocument/2006/relationships/image" Target="../media/image630.png"/><Relationship Id="rId240" Type="http://schemas.openxmlformats.org/officeDocument/2006/relationships/image" Target="../media/image631.png"/><Relationship Id="rId241" Type="http://schemas.openxmlformats.org/officeDocument/2006/relationships/image" Target="../media/image632.png"/><Relationship Id="rId242" Type="http://schemas.openxmlformats.org/officeDocument/2006/relationships/image" Target="../media/image633.png"/><Relationship Id="rId243" Type="http://schemas.openxmlformats.org/officeDocument/2006/relationships/image" Target="../media/image634.png"/><Relationship Id="rId244" Type="http://schemas.openxmlformats.org/officeDocument/2006/relationships/image" Target="../media/image635.png"/><Relationship Id="rId245" Type="http://schemas.openxmlformats.org/officeDocument/2006/relationships/image" Target="../media/image636.png"/><Relationship Id="rId246" Type="http://schemas.openxmlformats.org/officeDocument/2006/relationships/image" Target="../media/image637.png"/><Relationship Id="rId247" Type="http://schemas.openxmlformats.org/officeDocument/2006/relationships/image" Target="../media/image638.png"/><Relationship Id="rId248" Type="http://schemas.openxmlformats.org/officeDocument/2006/relationships/image" Target="../media/image639.png"/><Relationship Id="rId249" Type="http://schemas.openxmlformats.org/officeDocument/2006/relationships/image" Target="../media/image640.png"/><Relationship Id="rId250" Type="http://schemas.openxmlformats.org/officeDocument/2006/relationships/image" Target="../media/image641.png"/><Relationship Id="rId251" Type="http://schemas.openxmlformats.org/officeDocument/2006/relationships/image" Target="../media/image642.png"/><Relationship Id="rId252" Type="http://schemas.openxmlformats.org/officeDocument/2006/relationships/image" Target="../media/image643.png"/><Relationship Id="rId253" Type="http://schemas.openxmlformats.org/officeDocument/2006/relationships/image" Target="../media/image644.png"/><Relationship Id="rId254" Type="http://schemas.openxmlformats.org/officeDocument/2006/relationships/image" Target="../media/image645.png"/><Relationship Id="rId255" Type="http://schemas.openxmlformats.org/officeDocument/2006/relationships/image" Target="../media/image646.png"/><Relationship Id="rId256" Type="http://schemas.openxmlformats.org/officeDocument/2006/relationships/image" Target="../media/image647.png"/><Relationship Id="rId257" Type="http://schemas.openxmlformats.org/officeDocument/2006/relationships/image" Target="../media/image648.png"/><Relationship Id="rId258" Type="http://schemas.openxmlformats.org/officeDocument/2006/relationships/image" Target="../media/image649.png"/><Relationship Id="rId259" Type="http://schemas.openxmlformats.org/officeDocument/2006/relationships/image" Target="../media/image650.png"/><Relationship Id="rId260" Type="http://schemas.openxmlformats.org/officeDocument/2006/relationships/image" Target="../media/image651.png"/><Relationship Id="rId261" Type="http://schemas.openxmlformats.org/officeDocument/2006/relationships/image" Target="../media/image652.png"/><Relationship Id="rId262" Type="http://schemas.openxmlformats.org/officeDocument/2006/relationships/image" Target="../media/image653.png"/><Relationship Id="rId263" Type="http://schemas.openxmlformats.org/officeDocument/2006/relationships/image" Target="../media/image654.png"/><Relationship Id="rId264" Type="http://schemas.openxmlformats.org/officeDocument/2006/relationships/image" Target="../media/image655.png"/><Relationship Id="rId265" Type="http://schemas.openxmlformats.org/officeDocument/2006/relationships/image" Target="../media/image656.png"/><Relationship Id="rId266" Type="http://schemas.openxmlformats.org/officeDocument/2006/relationships/image" Target="../media/image657.png"/><Relationship Id="rId267" Type="http://schemas.openxmlformats.org/officeDocument/2006/relationships/image" Target="../media/image658.png"/><Relationship Id="rId268" Type="http://schemas.openxmlformats.org/officeDocument/2006/relationships/image" Target="../media/image659.png"/><Relationship Id="rId269" Type="http://schemas.openxmlformats.org/officeDocument/2006/relationships/image" Target="../media/image660.png"/><Relationship Id="rId270" Type="http://schemas.openxmlformats.org/officeDocument/2006/relationships/image" Target="../media/image661.png"/><Relationship Id="rId271" Type="http://schemas.openxmlformats.org/officeDocument/2006/relationships/image" Target="../media/image662.png"/><Relationship Id="rId272" Type="http://schemas.openxmlformats.org/officeDocument/2006/relationships/image" Target="../media/image663.png"/><Relationship Id="rId273" Type="http://schemas.openxmlformats.org/officeDocument/2006/relationships/image" Target="../media/image664.png"/><Relationship Id="rId274" Type="http://schemas.openxmlformats.org/officeDocument/2006/relationships/image" Target="../media/image665.png"/><Relationship Id="rId275" Type="http://schemas.openxmlformats.org/officeDocument/2006/relationships/image" Target="../media/image666.png"/><Relationship Id="rId276" Type="http://schemas.openxmlformats.org/officeDocument/2006/relationships/image" Target="../media/image667.png"/><Relationship Id="rId277" Type="http://schemas.openxmlformats.org/officeDocument/2006/relationships/image" Target="../media/image668.png"/><Relationship Id="rId278" Type="http://schemas.openxmlformats.org/officeDocument/2006/relationships/image" Target="../media/image669.png"/><Relationship Id="rId279" Type="http://schemas.openxmlformats.org/officeDocument/2006/relationships/image" Target="../media/image670.png"/><Relationship Id="rId280" Type="http://schemas.openxmlformats.org/officeDocument/2006/relationships/image" Target="../media/image671.png"/><Relationship Id="rId281" Type="http://schemas.openxmlformats.org/officeDocument/2006/relationships/image" Target="../media/image672.png"/><Relationship Id="rId282" Type="http://schemas.openxmlformats.org/officeDocument/2006/relationships/image" Target="../media/image673.png"/><Relationship Id="rId283" Type="http://schemas.openxmlformats.org/officeDocument/2006/relationships/image" Target="../media/image674.png"/><Relationship Id="rId284" Type="http://schemas.openxmlformats.org/officeDocument/2006/relationships/image" Target="../media/image675.png"/><Relationship Id="rId285" Type="http://schemas.openxmlformats.org/officeDocument/2006/relationships/image" Target="../media/image676.png"/><Relationship Id="rId286" Type="http://schemas.openxmlformats.org/officeDocument/2006/relationships/image" Target="../media/image677.png"/><Relationship Id="rId287" Type="http://schemas.openxmlformats.org/officeDocument/2006/relationships/image" Target="../media/image678.png"/><Relationship Id="rId288" Type="http://schemas.openxmlformats.org/officeDocument/2006/relationships/image" Target="../media/image146.jpg"/><Relationship Id="rId289" Type="http://schemas.openxmlformats.org/officeDocument/2006/relationships/image" Target="../media/image679.png"/><Relationship Id="rId290" Type="http://schemas.openxmlformats.org/officeDocument/2006/relationships/image" Target="../media/image680.png"/><Relationship Id="rId291" Type="http://schemas.openxmlformats.org/officeDocument/2006/relationships/image" Target="../media/image681.png"/><Relationship Id="rId292" Type="http://schemas.openxmlformats.org/officeDocument/2006/relationships/image" Target="../media/image682.png"/><Relationship Id="rId293" Type="http://schemas.openxmlformats.org/officeDocument/2006/relationships/image" Target="../media/image683.png"/><Relationship Id="rId294" Type="http://schemas.openxmlformats.org/officeDocument/2006/relationships/image" Target="../media/image684.png"/><Relationship Id="rId295" Type="http://schemas.openxmlformats.org/officeDocument/2006/relationships/image" Target="../media/image685.png"/><Relationship Id="rId296" Type="http://schemas.openxmlformats.org/officeDocument/2006/relationships/image" Target="../media/image686.png"/><Relationship Id="rId297" Type="http://schemas.openxmlformats.org/officeDocument/2006/relationships/image" Target="../media/image687.png"/><Relationship Id="rId298" Type="http://schemas.openxmlformats.org/officeDocument/2006/relationships/image" Target="../media/image688.png"/><Relationship Id="rId299" Type="http://schemas.openxmlformats.org/officeDocument/2006/relationships/image" Target="../media/image689.png"/><Relationship Id="rId300" Type="http://schemas.openxmlformats.org/officeDocument/2006/relationships/image" Target="../media/image690.png"/><Relationship Id="rId301" Type="http://schemas.openxmlformats.org/officeDocument/2006/relationships/image" Target="../media/image691.png"/><Relationship Id="rId302" Type="http://schemas.openxmlformats.org/officeDocument/2006/relationships/image" Target="../media/image692.png"/><Relationship Id="rId303" Type="http://schemas.openxmlformats.org/officeDocument/2006/relationships/image" Target="../media/image693.png"/><Relationship Id="rId304" Type="http://schemas.openxmlformats.org/officeDocument/2006/relationships/image" Target="../media/image694.png"/><Relationship Id="rId305" Type="http://schemas.openxmlformats.org/officeDocument/2006/relationships/image" Target="../media/image695.png"/><Relationship Id="rId306" Type="http://schemas.openxmlformats.org/officeDocument/2006/relationships/image" Target="../media/image696.png"/><Relationship Id="rId307" Type="http://schemas.openxmlformats.org/officeDocument/2006/relationships/image" Target="../media/image697.png"/><Relationship Id="rId308" Type="http://schemas.openxmlformats.org/officeDocument/2006/relationships/image" Target="../media/image69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99.png"/><Relationship Id="rId3" Type="http://schemas.openxmlformats.org/officeDocument/2006/relationships/image" Target="../media/image700.png"/><Relationship Id="rId4" Type="http://schemas.openxmlformats.org/officeDocument/2006/relationships/image" Target="../media/image701.png"/><Relationship Id="rId5" Type="http://schemas.openxmlformats.org/officeDocument/2006/relationships/image" Target="../media/image702.png"/><Relationship Id="rId6" Type="http://schemas.openxmlformats.org/officeDocument/2006/relationships/image" Target="../media/image703.png"/><Relationship Id="rId7" Type="http://schemas.openxmlformats.org/officeDocument/2006/relationships/image" Target="../media/image704.png"/><Relationship Id="rId8" Type="http://schemas.openxmlformats.org/officeDocument/2006/relationships/image" Target="../media/image705.png"/><Relationship Id="rId9" Type="http://schemas.openxmlformats.org/officeDocument/2006/relationships/image" Target="../media/image706.png"/><Relationship Id="rId10" Type="http://schemas.openxmlformats.org/officeDocument/2006/relationships/image" Target="../media/image707.png"/><Relationship Id="rId11" Type="http://schemas.openxmlformats.org/officeDocument/2006/relationships/image" Target="../media/image708.png"/><Relationship Id="rId12" Type="http://schemas.openxmlformats.org/officeDocument/2006/relationships/image" Target="../media/image709.png"/><Relationship Id="rId13" Type="http://schemas.openxmlformats.org/officeDocument/2006/relationships/image" Target="../media/image710.png"/><Relationship Id="rId14" Type="http://schemas.openxmlformats.org/officeDocument/2006/relationships/image" Target="../media/image711.png"/><Relationship Id="rId15" Type="http://schemas.openxmlformats.org/officeDocument/2006/relationships/image" Target="../media/image712.png"/><Relationship Id="rId16" Type="http://schemas.openxmlformats.org/officeDocument/2006/relationships/image" Target="../media/image713.png"/><Relationship Id="rId17" Type="http://schemas.openxmlformats.org/officeDocument/2006/relationships/image" Target="../media/image714.png"/><Relationship Id="rId18" Type="http://schemas.openxmlformats.org/officeDocument/2006/relationships/image" Target="../media/image715.png"/><Relationship Id="rId19" Type="http://schemas.openxmlformats.org/officeDocument/2006/relationships/image" Target="../media/image716.png"/><Relationship Id="rId20" Type="http://schemas.openxmlformats.org/officeDocument/2006/relationships/image" Target="../media/image717.png"/><Relationship Id="rId21" Type="http://schemas.openxmlformats.org/officeDocument/2006/relationships/image" Target="../media/image718.png"/><Relationship Id="rId22" Type="http://schemas.openxmlformats.org/officeDocument/2006/relationships/image" Target="../media/image719.png"/><Relationship Id="rId23" Type="http://schemas.openxmlformats.org/officeDocument/2006/relationships/image" Target="../media/image720.png"/><Relationship Id="rId24" Type="http://schemas.openxmlformats.org/officeDocument/2006/relationships/image" Target="../media/image721.png"/><Relationship Id="rId25" Type="http://schemas.openxmlformats.org/officeDocument/2006/relationships/image" Target="../media/image722.png"/><Relationship Id="rId26" Type="http://schemas.openxmlformats.org/officeDocument/2006/relationships/image" Target="../media/image723.png"/><Relationship Id="rId27" Type="http://schemas.openxmlformats.org/officeDocument/2006/relationships/image" Target="../media/image724.png"/><Relationship Id="rId28" Type="http://schemas.openxmlformats.org/officeDocument/2006/relationships/image" Target="../media/image725.png"/><Relationship Id="rId29" Type="http://schemas.openxmlformats.org/officeDocument/2006/relationships/image" Target="../media/image726.png"/><Relationship Id="rId30" Type="http://schemas.openxmlformats.org/officeDocument/2006/relationships/image" Target="../media/image727.png"/><Relationship Id="rId31" Type="http://schemas.openxmlformats.org/officeDocument/2006/relationships/image" Target="../media/image728.png"/><Relationship Id="rId32" Type="http://schemas.openxmlformats.org/officeDocument/2006/relationships/image" Target="../media/image729.png"/><Relationship Id="rId33" Type="http://schemas.openxmlformats.org/officeDocument/2006/relationships/image" Target="../media/image730.png"/><Relationship Id="rId34" Type="http://schemas.openxmlformats.org/officeDocument/2006/relationships/image" Target="../media/image731.png"/><Relationship Id="rId35" Type="http://schemas.openxmlformats.org/officeDocument/2006/relationships/image" Target="../media/image732.png"/><Relationship Id="rId36" Type="http://schemas.openxmlformats.org/officeDocument/2006/relationships/image" Target="../media/image733.png"/><Relationship Id="rId37" Type="http://schemas.openxmlformats.org/officeDocument/2006/relationships/image" Target="../media/image734.png"/><Relationship Id="rId38" Type="http://schemas.openxmlformats.org/officeDocument/2006/relationships/image" Target="../media/image735.png"/><Relationship Id="rId39" Type="http://schemas.openxmlformats.org/officeDocument/2006/relationships/image" Target="../media/image736.png"/><Relationship Id="rId40" Type="http://schemas.openxmlformats.org/officeDocument/2006/relationships/image" Target="../media/image737.png"/><Relationship Id="rId41" Type="http://schemas.openxmlformats.org/officeDocument/2006/relationships/image" Target="../media/image738.png"/><Relationship Id="rId42" Type="http://schemas.openxmlformats.org/officeDocument/2006/relationships/image" Target="../media/image739.png"/><Relationship Id="rId43" Type="http://schemas.openxmlformats.org/officeDocument/2006/relationships/image" Target="../media/image740.png"/><Relationship Id="rId44" Type="http://schemas.openxmlformats.org/officeDocument/2006/relationships/image" Target="../media/image741.png"/><Relationship Id="rId45" Type="http://schemas.openxmlformats.org/officeDocument/2006/relationships/image" Target="../media/image742.png"/><Relationship Id="rId46" Type="http://schemas.openxmlformats.org/officeDocument/2006/relationships/image" Target="../media/image743.png"/><Relationship Id="rId47" Type="http://schemas.openxmlformats.org/officeDocument/2006/relationships/image" Target="../media/image744.png"/><Relationship Id="rId48" Type="http://schemas.openxmlformats.org/officeDocument/2006/relationships/image" Target="../media/image745.png"/><Relationship Id="rId49" Type="http://schemas.openxmlformats.org/officeDocument/2006/relationships/image" Target="../media/image746.png"/><Relationship Id="rId50" Type="http://schemas.openxmlformats.org/officeDocument/2006/relationships/image" Target="../media/image747.png"/><Relationship Id="rId51" Type="http://schemas.openxmlformats.org/officeDocument/2006/relationships/image" Target="../media/image748.png"/><Relationship Id="rId52" Type="http://schemas.openxmlformats.org/officeDocument/2006/relationships/image" Target="../media/image749.png"/><Relationship Id="rId53" Type="http://schemas.openxmlformats.org/officeDocument/2006/relationships/image" Target="../media/image750.png"/><Relationship Id="rId54" Type="http://schemas.openxmlformats.org/officeDocument/2006/relationships/image" Target="../media/image751.png"/><Relationship Id="rId55" Type="http://schemas.openxmlformats.org/officeDocument/2006/relationships/image" Target="../media/image752.png"/><Relationship Id="rId56" Type="http://schemas.openxmlformats.org/officeDocument/2006/relationships/image" Target="../media/image753.png"/><Relationship Id="rId57" Type="http://schemas.openxmlformats.org/officeDocument/2006/relationships/image" Target="../media/image754.png"/><Relationship Id="rId58" Type="http://schemas.openxmlformats.org/officeDocument/2006/relationships/image" Target="../media/image755.png"/><Relationship Id="rId59" Type="http://schemas.openxmlformats.org/officeDocument/2006/relationships/image" Target="../media/image756.png"/><Relationship Id="rId60" Type="http://schemas.openxmlformats.org/officeDocument/2006/relationships/image" Target="../media/image757.png"/><Relationship Id="rId61" Type="http://schemas.openxmlformats.org/officeDocument/2006/relationships/image" Target="../media/image758.png"/><Relationship Id="rId62" Type="http://schemas.openxmlformats.org/officeDocument/2006/relationships/image" Target="../media/image759.png"/><Relationship Id="rId63" Type="http://schemas.openxmlformats.org/officeDocument/2006/relationships/image" Target="../media/image760.png"/><Relationship Id="rId64" Type="http://schemas.openxmlformats.org/officeDocument/2006/relationships/image" Target="../media/image761.png"/><Relationship Id="rId65" Type="http://schemas.openxmlformats.org/officeDocument/2006/relationships/image" Target="../media/image762.png"/><Relationship Id="rId66" Type="http://schemas.openxmlformats.org/officeDocument/2006/relationships/image" Target="../media/image763.png"/><Relationship Id="rId67" Type="http://schemas.openxmlformats.org/officeDocument/2006/relationships/image" Target="../media/image764.png"/><Relationship Id="rId68" Type="http://schemas.openxmlformats.org/officeDocument/2006/relationships/image" Target="../media/image765.png"/><Relationship Id="rId69" Type="http://schemas.openxmlformats.org/officeDocument/2006/relationships/image" Target="../media/image766.png"/><Relationship Id="rId70" Type="http://schemas.openxmlformats.org/officeDocument/2006/relationships/image" Target="../media/image767.png"/><Relationship Id="rId71" Type="http://schemas.openxmlformats.org/officeDocument/2006/relationships/image" Target="../media/image768.png"/><Relationship Id="rId72" Type="http://schemas.openxmlformats.org/officeDocument/2006/relationships/image" Target="../media/image769.png"/><Relationship Id="rId73" Type="http://schemas.openxmlformats.org/officeDocument/2006/relationships/image" Target="../media/image770.png"/><Relationship Id="rId74" Type="http://schemas.openxmlformats.org/officeDocument/2006/relationships/image" Target="../media/image771.png"/><Relationship Id="rId75" Type="http://schemas.openxmlformats.org/officeDocument/2006/relationships/image" Target="../media/image772.png"/><Relationship Id="rId76" Type="http://schemas.openxmlformats.org/officeDocument/2006/relationships/image" Target="../media/image773.png"/><Relationship Id="rId77" Type="http://schemas.openxmlformats.org/officeDocument/2006/relationships/image" Target="../media/image774.png"/><Relationship Id="rId78" Type="http://schemas.openxmlformats.org/officeDocument/2006/relationships/image" Target="../media/image775.png"/><Relationship Id="rId79" Type="http://schemas.openxmlformats.org/officeDocument/2006/relationships/image" Target="../media/image776.png"/><Relationship Id="rId80" Type="http://schemas.openxmlformats.org/officeDocument/2006/relationships/image" Target="../media/image777.png"/><Relationship Id="rId81" Type="http://schemas.openxmlformats.org/officeDocument/2006/relationships/image" Target="../media/image778.png"/><Relationship Id="rId82" Type="http://schemas.openxmlformats.org/officeDocument/2006/relationships/image" Target="../media/image779.png"/><Relationship Id="rId83" Type="http://schemas.openxmlformats.org/officeDocument/2006/relationships/image" Target="../media/image780.png"/><Relationship Id="rId84" Type="http://schemas.openxmlformats.org/officeDocument/2006/relationships/image" Target="../media/image781.png"/><Relationship Id="rId85" Type="http://schemas.openxmlformats.org/officeDocument/2006/relationships/image" Target="../media/image782.png"/><Relationship Id="rId86" Type="http://schemas.openxmlformats.org/officeDocument/2006/relationships/image" Target="../media/image783.png"/><Relationship Id="rId87" Type="http://schemas.openxmlformats.org/officeDocument/2006/relationships/image" Target="../media/image784.png"/><Relationship Id="rId88" Type="http://schemas.openxmlformats.org/officeDocument/2006/relationships/image" Target="../media/image785.png"/><Relationship Id="rId89" Type="http://schemas.openxmlformats.org/officeDocument/2006/relationships/image" Target="../media/image786.png"/><Relationship Id="rId90" Type="http://schemas.openxmlformats.org/officeDocument/2006/relationships/image" Target="../media/image787.png"/><Relationship Id="rId91" Type="http://schemas.openxmlformats.org/officeDocument/2006/relationships/image" Target="../media/image788.png"/><Relationship Id="rId92" Type="http://schemas.openxmlformats.org/officeDocument/2006/relationships/image" Target="../media/image789.png"/><Relationship Id="rId93" Type="http://schemas.openxmlformats.org/officeDocument/2006/relationships/image" Target="../media/image790.png"/><Relationship Id="rId94" Type="http://schemas.openxmlformats.org/officeDocument/2006/relationships/image" Target="../media/image791.png"/><Relationship Id="rId95" Type="http://schemas.openxmlformats.org/officeDocument/2006/relationships/image" Target="../media/image792.png"/><Relationship Id="rId96" Type="http://schemas.openxmlformats.org/officeDocument/2006/relationships/image" Target="../media/image793.png"/><Relationship Id="rId97" Type="http://schemas.openxmlformats.org/officeDocument/2006/relationships/image" Target="../media/image794.png"/><Relationship Id="rId98" Type="http://schemas.openxmlformats.org/officeDocument/2006/relationships/image" Target="../media/image795.png"/><Relationship Id="rId99" Type="http://schemas.openxmlformats.org/officeDocument/2006/relationships/image" Target="../media/image796.png"/><Relationship Id="rId100" Type="http://schemas.openxmlformats.org/officeDocument/2006/relationships/image" Target="../media/image797.png"/><Relationship Id="rId101" Type="http://schemas.openxmlformats.org/officeDocument/2006/relationships/image" Target="../media/image798.png"/><Relationship Id="rId102" Type="http://schemas.openxmlformats.org/officeDocument/2006/relationships/image" Target="../media/image799.png"/><Relationship Id="rId103" Type="http://schemas.openxmlformats.org/officeDocument/2006/relationships/image" Target="../media/image800.png"/><Relationship Id="rId104" Type="http://schemas.openxmlformats.org/officeDocument/2006/relationships/image" Target="../media/image801.png"/><Relationship Id="rId105" Type="http://schemas.openxmlformats.org/officeDocument/2006/relationships/image" Target="../media/image802.png"/><Relationship Id="rId106" Type="http://schemas.openxmlformats.org/officeDocument/2006/relationships/image" Target="../media/image803.png"/><Relationship Id="rId107" Type="http://schemas.openxmlformats.org/officeDocument/2006/relationships/image" Target="../media/image804.png"/><Relationship Id="rId108" Type="http://schemas.openxmlformats.org/officeDocument/2006/relationships/image" Target="../media/image805.png"/><Relationship Id="rId109" Type="http://schemas.openxmlformats.org/officeDocument/2006/relationships/image" Target="../media/image806.png"/><Relationship Id="rId110" Type="http://schemas.openxmlformats.org/officeDocument/2006/relationships/image" Target="../media/image807.png"/><Relationship Id="rId111" Type="http://schemas.openxmlformats.org/officeDocument/2006/relationships/image" Target="../media/image808.png"/><Relationship Id="rId112" Type="http://schemas.openxmlformats.org/officeDocument/2006/relationships/image" Target="../media/image809.png"/><Relationship Id="rId113" Type="http://schemas.openxmlformats.org/officeDocument/2006/relationships/image" Target="../media/image810.png"/><Relationship Id="rId114" Type="http://schemas.openxmlformats.org/officeDocument/2006/relationships/image" Target="../media/image811.png"/><Relationship Id="rId115" Type="http://schemas.openxmlformats.org/officeDocument/2006/relationships/image" Target="../media/image812.png"/><Relationship Id="rId116" Type="http://schemas.openxmlformats.org/officeDocument/2006/relationships/image" Target="../media/image813.png"/><Relationship Id="rId117" Type="http://schemas.openxmlformats.org/officeDocument/2006/relationships/image" Target="../media/image814.png"/><Relationship Id="rId118" Type="http://schemas.openxmlformats.org/officeDocument/2006/relationships/image" Target="../media/image815.png"/><Relationship Id="rId119" Type="http://schemas.openxmlformats.org/officeDocument/2006/relationships/image" Target="../media/image816.png"/><Relationship Id="rId120" Type="http://schemas.openxmlformats.org/officeDocument/2006/relationships/image" Target="../media/image817.png"/><Relationship Id="rId121" Type="http://schemas.openxmlformats.org/officeDocument/2006/relationships/image" Target="../media/image818.png"/><Relationship Id="rId122" Type="http://schemas.openxmlformats.org/officeDocument/2006/relationships/image" Target="../media/image819.png"/><Relationship Id="rId123" Type="http://schemas.openxmlformats.org/officeDocument/2006/relationships/image" Target="../media/image820.png"/><Relationship Id="rId124" Type="http://schemas.openxmlformats.org/officeDocument/2006/relationships/image" Target="../media/image821.png"/><Relationship Id="rId125" Type="http://schemas.openxmlformats.org/officeDocument/2006/relationships/image" Target="../media/image822.png"/><Relationship Id="rId126" Type="http://schemas.openxmlformats.org/officeDocument/2006/relationships/image" Target="../media/image823.png"/><Relationship Id="rId127" Type="http://schemas.openxmlformats.org/officeDocument/2006/relationships/image" Target="../media/image824.png"/><Relationship Id="rId128" Type="http://schemas.openxmlformats.org/officeDocument/2006/relationships/image" Target="../media/image825.png"/><Relationship Id="rId129" Type="http://schemas.openxmlformats.org/officeDocument/2006/relationships/image" Target="../media/image826.png"/><Relationship Id="rId130" Type="http://schemas.openxmlformats.org/officeDocument/2006/relationships/image" Target="../media/image827.png"/><Relationship Id="rId131" Type="http://schemas.openxmlformats.org/officeDocument/2006/relationships/image" Target="../media/image828.png"/><Relationship Id="rId132" Type="http://schemas.openxmlformats.org/officeDocument/2006/relationships/image" Target="../media/image829.png"/><Relationship Id="rId133" Type="http://schemas.openxmlformats.org/officeDocument/2006/relationships/image" Target="../media/image830.png"/><Relationship Id="rId134" Type="http://schemas.openxmlformats.org/officeDocument/2006/relationships/image" Target="../media/image831.png"/><Relationship Id="rId135" Type="http://schemas.openxmlformats.org/officeDocument/2006/relationships/image" Target="../media/image832.png"/><Relationship Id="rId136" Type="http://schemas.openxmlformats.org/officeDocument/2006/relationships/image" Target="../media/image833.png"/><Relationship Id="rId137" Type="http://schemas.openxmlformats.org/officeDocument/2006/relationships/image" Target="../media/image834.png"/><Relationship Id="rId138" Type="http://schemas.openxmlformats.org/officeDocument/2006/relationships/image" Target="../media/image835.png"/><Relationship Id="rId139" Type="http://schemas.openxmlformats.org/officeDocument/2006/relationships/image" Target="../media/image836.png"/><Relationship Id="rId140" Type="http://schemas.openxmlformats.org/officeDocument/2006/relationships/image" Target="../media/image837.png"/><Relationship Id="rId141" Type="http://schemas.openxmlformats.org/officeDocument/2006/relationships/image" Target="../media/image838.png"/><Relationship Id="rId142" Type="http://schemas.openxmlformats.org/officeDocument/2006/relationships/image" Target="../media/image839.png"/><Relationship Id="rId143" Type="http://schemas.openxmlformats.org/officeDocument/2006/relationships/image" Target="../media/image840.png"/><Relationship Id="rId144" Type="http://schemas.openxmlformats.org/officeDocument/2006/relationships/image" Target="../media/image841.png"/><Relationship Id="rId145" Type="http://schemas.openxmlformats.org/officeDocument/2006/relationships/image" Target="../media/image842.png"/><Relationship Id="rId146" Type="http://schemas.openxmlformats.org/officeDocument/2006/relationships/image" Target="../media/image843.png"/><Relationship Id="rId147" Type="http://schemas.openxmlformats.org/officeDocument/2006/relationships/image" Target="../media/image844.png"/><Relationship Id="rId148" Type="http://schemas.openxmlformats.org/officeDocument/2006/relationships/image" Target="../media/image845.png"/><Relationship Id="rId149" Type="http://schemas.openxmlformats.org/officeDocument/2006/relationships/image" Target="../media/image846.png"/><Relationship Id="rId150" Type="http://schemas.openxmlformats.org/officeDocument/2006/relationships/image" Target="../media/image847.png"/><Relationship Id="rId151" Type="http://schemas.openxmlformats.org/officeDocument/2006/relationships/image" Target="../media/image848.png"/><Relationship Id="rId152" Type="http://schemas.openxmlformats.org/officeDocument/2006/relationships/image" Target="../media/image849.png"/><Relationship Id="rId153" Type="http://schemas.openxmlformats.org/officeDocument/2006/relationships/image" Target="../media/image850.png"/><Relationship Id="rId154" Type="http://schemas.openxmlformats.org/officeDocument/2006/relationships/image" Target="../media/image851.png"/><Relationship Id="rId155" Type="http://schemas.openxmlformats.org/officeDocument/2006/relationships/image" Target="../media/image852.png"/><Relationship Id="rId156" Type="http://schemas.openxmlformats.org/officeDocument/2006/relationships/image" Target="../media/image853.png"/><Relationship Id="rId157" Type="http://schemas.openxmlformats.org/officeDocument/2006/relationships/image" Target="../media/image854.png"/><Relationship Id="rId158" Type="http://schemas.openxmlformats.org/officeDocument/2006/relationships/image" Target="../media/image855.png"/><Relationship Id="rId159" Type="http://schemas.openxmlformats.org/officeDocument/2006/relationships/image" Target="../media/image856.png"/><Relationship Id="rId160" Type="http://schemas.openxmlformats.org/officeDocument/2006/relationships/image" Target="../media/image857.png"/><Relationship Id="rId161" Type="http://schemas.openxmlformats.org/officeDocument/2006/relationships/image" Target="../media/image858.png"/><Relationship Id="rId162" Type="http://schemas.openxmlformats.org/officeDocument/2006/relationships/image" Target="../media/image859.png"/><Relationship Id="rId163" Type="http://schemas.openxmlformats.org/officeDocument/2006/relationships/image" Target="../media/image860.png"/><Relationship Id="rId164" Type="http://schemas.openxmlformats.org/officeDocument/2006/relationships/image" Target="../media/image861.png"/><Relationship Id="rId165" Type="http://schemas.openxmlformats.org/officeDocument/2006/relationships/image" Target="../media/image862.png"/><Relationship Id="rId166" Type="http://schemas.openxmlformats.org/officeDocument/2006/relationships/image" Target="../media/image863.png"/><Relationship Id="rId167" Type="http://schemas.openxmlformats.org/officeDocument/2006/relationships/image" Target="../media/image864.png"/><Relationship Id="rId168" Type="http://schemas.openxmlformats.org/officeDocument/2006/relationships/image" Target="../media/image865.png"/><Relationship Id="rId169" Type="http://schemas.openxmlformats.org/officeDocument/2006/relationships/image" Target="../media/image866.png"/><Relationship Id="rId170" Type="http://schemas.openxmlformats.org/officeDocument/2006/relationships/image" Target="../media/image867.png"/><Relationship Id="rId171" Type="http://schemas.openxmlformats.org/officeDocument/2006/relationships/image" Target="../media/image868.png"/><Relationship Id="rId172" Type="http://schemas.openxmlformats.org/officeDocument/2006/relationships/image" Target="../media/image869.png"/><Relationship Id="rId173" Type="http://schemas.openxmlformats.org/officeDocument/2006/relationships/image" Target="../media/image870.png"/><Relationship Id="rId174" Type="http://schemas.openxmlformats.org/officeDocument/2006/relationships/image" Target="../media/image871.png"/><Relationship Id="rId175" Type="http://schemas.openxmlformats.org/officeDocument/2006/relationships/image" Target="../media/image872.png"/><Relationship Id="rId176" Type="http://schemas.openxmlformats.org/officeDocument/2006/relationships/image" Target="../media/image873.png"/><Relationship Id="rId177" Type="http://schemas.openxmlformats.org/officeDocument/2006/relationships/image" Target="../media/image874.png"/><Relationship Id="rId178" Type="http://schemas.openxmlformats.org/officeDocument/2006/relationships/image" Target="../media/image875.png"/><Relationship Id="rId179" Type="http://schemas.openxmlformats.org/officeDocument/2006/relationships/image" Target="../media/image876.png"/><Relationship Id="rId180" Type="http://schemas.openxmlformats.org/officeDocument/2006/relationships/image" Target="../media/image877.png"/><Relationship Id="rId181" Type="http://schemas.openxmlformats.org/officeDocument/2006/relationships/image" Target="../media/image878.png"/><Relationship Id="rId182" Type="http://schemas.openxmlformats.org/officeDocument/2006/relationships/image" Target="../media/image879.png"/><Relationship Id="rId183" Type="http://schemas.openxmlformats.org/officeDocument/2006/relationships/image" Target="../media/image880.png"/><Relationship Id="rId184" Type="http://schemas.openxmlformats.org/officeDocument/2006/relationships/image" Target="../media/image881.png"/><Relationship Id="rId185" Type="http://schemas.openxmlformats.org/officeDocument/2006/relationships/image" Target="../media/image882.png"/><Relationship Id="rId186" Type="http://schemas.openxmlformats.org/officeDocument/2006/relationships/image" Target="../media/image883.png"/><Relationship Id="rId187" Type="http://schemas.openxmlformats.org/officeDocument/2006/relationships/image" Target="../media/image884.png"/><Relationship Id="rId188" Type="http://schemas.openxmlformats.org/officeDocument/2006/relationships/image" Target="../media/image885.png"/><Relationship Id="rId189" Type="http://schemas.openxmlformats.org/officeDocument/2006/relationships/image" Target="../media/image886.png"/><Relationship Id="rId190" Type="http://schemas.openxmlformats.org/officeDocument/2006/relationships/image" Target="../media/image887.png"/><Relationship Id="rId191" Type="http://schemas.openxmlformats.org/officeDocument/2006/relationships/image" Target="../media/image888.png"/><Relationship Id="rId192" Type="http://schemas.openxmlformats.org/officeDocument/2006/relationships/image" Target="../media/image889.png"/><Relationship Id="rId193" Type="http://schemas.openxmlformats.org/officeDocument/2006/relationships/image" Target="../media/image890.png"/><Relationship Id="rId194" Type="http://schemas.openxmlformats.org/officeDocument/2006/relationships/image" Target="../media/image891.png"/><Relationship Id="rId195" Type="http://schemas.openxmlformats.org/officeDocument/2006/relationships/image" Target="../media/image892.png"/><Relationship Id="rId196" Type="http://schemas.openxmlformats.org/officeDocument/2006/relationships/image" Target="../media/image893.png"/><Relationship Id="rId197" Type="http://schemas.openxmlformats.org/officeDocument/2006/relationships/image" Target="../media/image894.png"/><Relationship Id="rId198" Type="http://schemas.openxmlformats.org/officeDocument/2006/relationships/image" Target="../media/image895.png"/><Relationship Id="rId199" Type="http://schemas.openxmlformats.org/officeDocument/2006/relationships/image" Target="../media/image896.png"/><Relationship Id="rId200" Type="http://schemas.openxmlformats.org/officeDocument/2006/relationships/image" Target="../media/image897.png"/><Relationship Id="rId201" Type="http://schemas.openxmlformats.org/officeDocument/2006/relationships/image" Target="../media/image898.png"/><Relationship Id="rId202" Type="http://schemas.openxmlformats.org/officeDocument/2006/relationships/image" Target="../media/image899.png"/><Relationship Id="rId203" Type="http://schemas.openxmlformats.org/officeDocument/2006/relationships/image" Target="../media/image900.png"/><Relationship Id="rId204" Type="http://schemas.openxmlformats.org/officeDocument/2006/relationships/image" Target="../media/image901.png"/><Relationship Id="rId205" Type="http://schemas.openxmlformats.org/officeDocument/2006/relationships/image" Target="../media/image902.png"/><Relationship Id="rId206" Type="http://schemas.openxmlformats.org/officeDocument/2006/relationships/image" Target="../media/image903.png"/><Relationship Id="rId207" Type="http://schemas.openxmlformats.org/officeDocument/2006/relationships/image" Target="../media/image904.png"/><Relationship Id="rId208" Type="http://schemas.openxmlformats.org/officeDocument/2006/relationships/image" Target="../media/image905.png"/><Relationship Id="rId209" Type="http://schemas.openxmlformats.org/officeDocument/2006/relationships/image" Target="../media/image906.png"/><Relationship Id="rId210" Type="http://schemas.openxmlformats.org/officeDocument/2006/relationships/image" Target="../media/image907.png"/><Relationship Id="rId211" Type="http://schemas.openxmlformats.org/officeDocument/2006/relationships/image" Target="../media/image908.png"/><Relationship Id="rId212" Type="http://schemas.openxmlformats.org/officeDocument/2006/relationships/image" Target="../media/image909.png"/><Relationship Id="rId213" Type="http://schemas.openxmlformats.org/officeDocument/2006/relationships/image" Target="../media/image910.png"/><Relationship Id="rId214" Type="http://schemas.openxmlformats.org/officeDocument/2006/relationships/image" Target="../media/image911.png"/><Relationship Id="rId215" Type="http://schemas.openxmlformats.org/officeDocument/2006/relationships/image" Target="../media/image912.png"/><Relationship Id="rId216" Type="http://schemas.openxmlformats.org/officeDocument/2006/relationships/image" Target="../media/image913.png"/><Relationship Id="rId217" Type="http://schemas.openxmlformats.org/officeDocument/2006/relationships/image" Target="../media/image914.png"/><Relationship Id="rId218" Type="http://schemas.openxmlformats.org/officeDocument/2006/relationships/image" Target="../media/image915.png"/><Relationship Id="rId219" Type="http://schemas.openxmlformats.org/officeDocument/2006/relationships/image" Target="../media/image916.png"/><Relationship Id="rId220" Type="http://schemas.openxmlformats.org/officeDocument/2006/relationships/image" Target="../media/image917.png"/><Relationship Id="rId221" Type="http://schemas.openxmlformats.org/officeDocument/2006/relationships/image" Target="../media/image918.png"/><Relationship Id="rId222" Type="http://schemas.openxmlformats.org/officeDocument/2006/relationships/image" Target="../media/image919.png"/><Relationship Id="rId223" Type="http://schemas.openxmlformats.org/officeDocument/2006/relationships/image" Target="../media/image920.png"/><Relationship Id="rId224" Type="http://schemas.openxmlformats.org/officeDocument/2006/relationships/image" Target="../media/image921.png"/><Relationship Id="rId225" Type="http://schemas.openxmlformats.org/officeDocument/2006/relationships/image" Target="../media/image922.png"/><Relationship Id="rId226" Type="http://schemas.openxmlformats.org/officeDocument/2006/relationships/image" Target="../media/image923.png"/><Relationship Id="rId227" Type="http://schemas.openxmlformats.org/officeDocument/2006/relationships/image" Target="../media/image924.png"/><Relationship Id="rId228" Type="http://schemas.openxmlformats.org/officeDocument/2006/relationships/image" Target="../media/image925.png"/><Relationship Id="rId229" Type="http://schemas.openxmlformats.org/officeDocument/2006/relationships/image" Target="../media/image926.png"/><Relationship Id="rId230" Type="http://schemas.openxmlformats.org/officeDocument/2006/relationships/image" Target="../media/image927.png"/><Relationship Id="rId231" Type="http://schemas.openxmlformats.org/officeDocument/2006/relationships/image" Target="../media/image928.png"/><Relationship Id="rId232" Type="http://schemas.openxmlformats.org/officeDocument/2006/relationships/image" Target="../media/image929.png"/><Relationship Id="rId233" Type="http://schemas.openxmlformats.org/officeDocument/2006/relationships/image" Target="../media/image930.png"/><Relationship Id="rId234" Type="http://schemas.openxmlformats.org/officeDocument/2006/relationships/image" Target="../media/image931.png"/><Relationship Id="rId235" Type="http://schemas.openxmlformats.org/officeDocument/2006/relationships/image" Target="../media/image932.png"/><Relationship Id="rId236" Type="http://schemas.openxmlformats.org/officeDocument/2006/relationships/image" Target="../media/image933.png"/><Relationship Id="rId237" Type="http://schemas.openxmlformats.org/officeDocument/2006/relationships/image" Target="../media/image934.png"/><Relationship Id="rId238" Type="http://schemas.openxmlformats.org/officeDocument/2006/relationships/image" Target="../media/image935.png"/><Relationship Id="rId239" Type="http://schemas.openxmlformats.org/officeDocument/2006/relationships/image" Target="../media/image936.png"/><Relationship Id="rId240" Type="http://schemas.openxmlformats.org/officeDocument/2006/relationships/image" Target="../media/image937.png"/><Relationship Id="rId241" Type="http://schemas.openxmlformats.org/officeDocument/2006/relationships/image" Target="../media/image938.png"/><Relationship Id="rId242" Type="http://schemas.openxmlformats.org/officeDocument/2006/relationships/image" Target="../media/image939.png"/><Relationship Id="rId243" Type="http://schemas.openxmlformats.org/officeDocument/2006/relationships/image" Target="../media/image940.png"/><Relationship Id="rId244" Type="http://schemas.openxmlformats.org/officeDocument/2006/relationships/image" Target="../media/image941.png"/><Relationship Id="rId245" Type="http://schemas.openxmlformats.org/officeDocument/2006/relationships/image" Target="../media/image942.png"/><Relationship Id="rId246" Type="http://schemas.openxmlformats.org/officeDocument/2006/relationships/image" Target="../media/image943.png"/><Relationship Id="rId247" Type="http://schemas.openxmlformats.org/officeDocument/2006/relationships/image" Target="../media/image944.png"/><Relationship Id="rId248" Type="http://schemas.openxmlformats.org/officeDocument/2006/relationships/image" Target="../media/image945.png"/><Relationship Id="rId249" Type="http://schemas.openxmlformats.org/officeDocument/2006/relationships/image" Target="../media/image946.png"/><Relationship Id="rId250" Type="http://schemas.openxmlformats.org/officeDocument/2006/relationships/image" Target="../media/image947.png"/><Relationship Id="rId251" Type="http://schemas.openxmlformats.org/officeDocument/2006/relationships/image" Target="../media/image948.png"/><Relationship Id="rId252" Type="http://schemas.openxmlformats.org/officeDocument/2006/relationships/image" Target="../media/image949.png"/><Relationship Id="rId253" Type="http://schemas.openxmlformats.org/officeDocument/2006/relationships/image" Target="../media/image950.png"/><Relationship Id="rId254" Type="http://schemas.openxmlformats.org/officeDocument/2006/relationships/image" Target="../media/image951.png"/><Relationship Id="rId255" Type="http://schemas.openxmlformats.org/officeDocument/2006/relationships/image" Target="../media/image952.png"/><Relationship Id="rId256" Type="http://schemas.openxmlformats.org/officeDocument/2006/relationships/image" Target="../media/image953.png"/><Relationship Id="rId257" Type="http://schemas.openxmlformats.org/officeDocument/2006/relationships/image" Target="../media/image954.png"/><Relationship Id="rId258" Type="http://schemas.openxmlformats.org/officeDocument/2006/relationships/image" Target="../media/image955.png"/><Relationship Id="rId259" Type="http://schemas.openxmlformats.org/officeDocument/2006/relationships/image" Target="../media/image956.png"/><Relationship Id="rId260" Type="http://schemas.openxmlformats.org/officeDocument/2006/relationships/image" Target="../media/image957.png"/><Relationship Id="rId261" Type="http://schemas.openxmlformats.org/officeDocument/2006/relationships/image" Target="../media/image958.png"/><Relationship Id="rId262" Type="http://schemas.openxmlformats.org/officeDocument/2006/relationships/image" Target="../media/image959.png"/><Relationship Id="rId263" Type="http://schemas.openxmlformats.org/officeDocument/2006/relationships/image" Target="../media/image960.png"/><Relationship Id="rId264" Type="http://schemas.openxmlformats.org/officeDocument/2006/relationships/image" Target="../media/image961.png"/><Relationship Id="rId265" Type="http://schemas.openxmlformats.org/officeDocument/2006/relationships/image" Target="../media/image962.png"/><Relationship Id="rId266" Type="http://schemas.openxmlformats.org/officeDocument/2006/relationships/image" Target="../media/image963.png"/><Relationship Id="rId267" Type="http://schemas.openxmlformats.org/officeDocument/2006/relationships/image" Target="../media/image964.png"/><Relationship Id="rId268" Type="http://schemas.openxmlformats.org/officeDocument/2006/relationships/image" Target="../media/image965.png"/><Relationship Id="rId269" Type="http://schemas.openxmlformats.org/officeDocument/2006/relationships/image" Target="../media/image966.png"/><Relationship Id="rId270" Type="http://schemas.openxmlformats.org/officeDocument/2006/relationships/image" Target="../media/image967.png"/><Relationship Id="rId271" Type="http://schemas.openxmlformats.org/officeDocument/2006/relationships/image" Target="../media/image968.png"/><Relationship Id="rId272" Type="http://schemas.openxmlformats.org/officeDocument/2006/relationships/image" Target="../media/image969.png"/><Relationship Id="rId273" Type="http://schemas.openxmlformats.org/officeDocument/2006/relationships/image" Target="../media/image970.png"/><Relationship Id="rId274" Type="http://schemas.openxmlformats.org/officeDocument/2006/relationships/image" Target="../media/image971.png"/><Relationship Id="rId275" Type="http://schemas.openxmlformats.org/officeDocument/2006/relationships/image" Target="../media/image972.png"/><Relationship Id="rId276" Type="http://schemas.openxmlformats.org/officeDocument/2006/relationships/image" Target="../media/image973.png"/><Relationship Id="rId277" Type="http://schemas.openxmlformats.org/officeDocument/2006/relationships/image" Target="../media/image974.png"/><Relationship Id="rId278" Type="http://schemas.openxmlformats.org/officeDocument/2006/relationships/image" Target="../media/image975.png"/><Relationship Id="rId279" Type="http://schemas.openxmlformats.org/officeDocument/2006/relationships/image" Target="../media/image976.png"/><Relationship Id="rId280" Type="http://schemas.openxmlformats.org/officeDocument/2006/relationships/image" Target="../media/image977.png"/><Relationship Id="rId281" Type="http://schemas.openxmlformats.org/officeDocument/2006/relationships/image" Target="../media/image978.png"/><Relationship Id="rId282" Type="http://schemas.openxmlformats.org/officeDocument/2006/relationships/image" Target="../media/image979.png"/><Relationship Id="rId283" Type="http://schemas.openxmlformats.org/officeDocument/2006/relationships/image" Target="../media/image980.png"/><Relationship Id="rId284" Type="http://schemas.openxmlformats.org/officeDocument/2006/relationships/image" Target="../media/image981.png"/><Relationship Id="rId285" Type="http://schemas.openxmlformats.org/officeDocument/2006/relationships/image" Target="../media/image982.png"/><Relationship Id="rId286" Type="http://schemas.openxmlformats.org/officeDocument/2006/relationships/image" Target="../media/image983.png"/><Relationship Id="rId287" Type="http://schemas.openxmlformats.org/officeDocument/2006/relationships/image" Target="../media/image984.png"/><Relationship Id="rId288" Type="http://schemas.openxmlformats.org/officeDocument/2006/relationships/image" Target="../media/image985.png"/><Relationship Id="rId289" Type="http://schemas.openxmlformats.org/officeDocument/2006/relationships/image" Target="../media/image986.png"/><Relationship Id="rId290" Type="http://schemas.openxmlformats.org/officeDocument/2006/relationships/image" Target="../media/image987.png"/><Relationship Id="rId291" Type="http://schemas.openxmlformats.org/officeDocument/2006/relationships/image" Target="../media/image988.png"/><Relationship Id="rId292" Type="http://schemas.openxmlformats.org/officeDocument/2006/relationships/image" Target="../media/image989.png"/><Relationship Id="rId293" Type="http://schemas.openxmlformats.org/officeDocument/2006/relationships/image" Target="../media/image990.png"/><Relationship Id="rId294" Type="http://schemas.openxmlformats.org/officeDocument/2006/relationships/image" Target="../media/image991.png"/><Relationship Id="rId295" Type="http://schemas.openxmlformats.org/officeDocument/2006/relationships/image" Target="../media/image992.png"/><Relationship Id="rId296" Type="http://schemas.openxmlformats.org/officeDocument/2006/relationships/image" Target="../media/image993.png"/><Relationship Id="rId297" Type="http://schemas.openxmlformats.org/officeDocument/2006/relationships/image" Target="../media/image994.png"/><Relationship Id="rId298" Type="http://schemas.openxmlformats.org/officeDocument/2006/relationships/image" Target="../media/image995.png"/><Relationship Id="rId299" Type="http://schemas.openxmlformats.org/officeDocument/2006/relationships/image" Target="../media/image996.png"/><Relationship Id="rId300" Type="http://schemas.openxmlformats.org/officeDocument/2006/relationships/image" Target="../media/image997.png"/><Relationship Id="rId301" Type="http://schemas.openxmlformats.org/officeDocument/2006/relationships/image" Target="../media/image998.png"/><Relationship Id="rId302" Type="http://schemas.openxmlformats.org/officeDocument/2006/relationships/image" Target="../media/image999.png"/><Relationship Id="rId303" Type="http://schemas.openxmlformats.org/officeDocument/2006/relationships/image" Target="../media/image1000.png"/><Relationship Id="rId304" Type="http://schemas.openxmlformats.org/officeDocument/2006/relationships/image" Target="../media/image1001.png"/><Relationship Id="rId305" Type="http://schemas.openxmlformats.org/officeDocument/2006/relationships/image" Target="../media/image1002.png"/><Relationship Id="rId306" Type="http://schemas.openxmlformats.org/officeDocument/2006/relationships/image" Target="../media/image1003.png"/><Relationship Id="rId307" Type="http://schemas.openxmlformats.org/officeDocument/2006/relationships/image" Target="../media/image1004.png"/><Relationship Id="rId308" Type="http://schemas.openxmlformats.org/officeDocument/2006/relationships/image" Target="../media/image1005.png"/><Relationship Id="rId309" Type="http://schemas.openxmlformats.org/officeDocument/2006/relationships/image" Target="../media/image1006.png"/><Relationship Id="rId310" Type="http://schemas.openxmlformats.org/officeDocument/2006/relationships/image" Target="../media/image1007.png"/><Relationship Id="rId311" Type="http://schemas.openxmlformats.org/officeDocument/2006/relationships/image" Target="../media/image1008.png"/><Relationship Id="rId312" Type="http://schemas.openxmlformats.org/officeDocument/2006/relationships/image" Target="../media/image1009.png"/><Relationship Id="rId313" Type="http://schemas.openxmlformats.org/officeDocument/2006/relationships/image" Target="../media/image1010.png"/><Relationship Id="rId314" Type="http://schemas.openxmlformats.org/officeDocument/2006/relationships/image" Target="../media/image1011.png"/><Relationship Id="rId315" Type="http://schemas.openxmlformats.org/officeDocument/2006/relationships/image" Target="../media/image1012.png"/><Relationship Id="rId316" Type="http://schemas.openxmlformats.org/officeDocument/2006/relationships/image" Target="../media/image1013.png"/><Relationship Id="rId317" Type="http://schemas.openxmlformats.org/officeDocument/2006/relationships/image" Target="../media/image1014.png"/><Relationship Id="rId318" Type="http://schemas.openxmlformats.org/officeDocument/2006/relationships/image" Target="../media/image1015.png"/><Relationship Id="rId319" Type="http://schemas.openxmlformats.org/officeDocument/2006/relationships/image" Target="../media/image1016.png"/><Relationship Id="rId320" Type="http://schemas.openxmlformats.org/officeDocument/2006/relationships/image" Target="../media/image1017.png"/><Relationship Id="rId321" Type="http://schemas.openxmlformats.org/officeDocument/2006/relationships/image" Target="../media/image1018.png"/><Relationship Id="rId322" Type="http://schemas.openxmlformats.org/officeDocument/2006/relationships/image" Target="../media/image1019.png"/><Relationship Id="rId323" Type="http://schemas.openxmlformats.org/officeDocument/2006/relationships/image" Target="../media/image1020.png"/><Relationship Id="rId324" Type="http://schemas.openxmlformats.org/officeDocument/2006/relationships/image" Target="../media/image1021.png"/><Relationship Id="rId325" Type="http://schemas.openxmlformats.org/officeDocument/2006/relationships/image" Target="../media/image1022.png"/><Relationship Id="rId326" Type="http://schemas.openxmlformats.org/officeDocument/2006/relationships/image" Target="../media/image1023.png"/><Relationship Id="rId327" Type="http://schemas.openxmlformats.org/officeDocument/2006/relationships/image" Target="../media/image1024.png"/><Relationship Id="rId328" Type="http://schemas.openxmlformats.org/officeDocument/2006/relationships/image" Target="../media/image1025.png"/><Relationship Id="rId329" Type="http://schemas.openxmlformats.org/officeDocument/2006/relationships/image" Target="../media/image1026.png"/><Relationship Id="rId330" Type="http://schemas.openxmlformats.org/officeDocument/2006/relationships/image" Target="../media/image1027.png"/><Relationship Id="rId331" Type="http://schemas.openxmlformats.org/officeDocument/2006/relationships/image" Target="../media/image1028.png"/><Relationship Id="rId332" Type="http://schemas.openxmlformats.org/officeDocument/2006/relationships/image" Target="../media/image1029.png"/><Relationship Id="rId333" Type="http://schemas.openxmlformats.org/officeDocument/2006/relationships/image" Target="../media/image1030.png"/><Relationship Id="rId334" Type="http://schemas.openxmlformats.org/officeDocument/2006/relationships/image" Target="../media/image1031.png"/><Relationship Id="rId335" Type="http://schemas.openxmlformats.org/officeDocument/2006/relationships/image" Target="../media/image1032.png"/><Relationship Id="rId336" Type="http://schemas.openxmlformats.org/officeDocument/2006/relationships/image" Target="../media/image1033.png"/><Relationship Id="rId337" Type="http://schemas.openxmlformats.org/officeDocument/2006/relationships/image" Target="../media/image1034.png"/><Relationship Id="rId338" Type="http://schemas.openxmlformats.org/officeDocument/2006/relationships/image" Target="../media/image1035.png"/><Relationship Id="rId339" Type="http://schemas.openxmlformats.org/officeDocument/2006/relationships/image" Target="../media/image1036.png"/><Relationship Id="rId340" Type="http://schemas.openxmlformats.org/officeDocument/2006/relationships/image" Target="../media/image1037.png"/><Relationship Id="rId341" Type="http://schemas.openxmlformats.org/officeDocument/2006/relationships/image" Target="../media/image1038.png"/><Relationship Id="rId342" Type="http://schemas.openxmlformats.org/officeDocument/2006/relationships/image" Target="../media/image1039.png"/><Relationship Id="rId343" Type="http://schemas.openxmlformats.org/officeDocument/2006/relationships/image" Target="../media/image1040.png"/><Relationship Id="rId344" Type="http://schemas.openxmlformats.org/officeDocument/2006/relationships/image" Target="../media/image1041.png"/><Relationship Id="rId345" Type="http://schemas.openxmlformats.org/officeDocument/2006/relationships/image" Target="../media/image1042.png"/><Relationship Id="rId346" Type="http://schemas.openxmlformats.org/officeDocument/2006/relationships/image" Target="../media/image1043.png"/><Relationship Id="rId347" Type="http://schemas.openxmlformats.org/officeDocument/2006/relationships/image" Target="../media/image1044.png"/><Relationship Id="rId348" Type="http://schemas.openxmlformats.org/officeDocument/2006/relationships/image" Target="../media/image1045.png"/><Relationship Id="rId349" Type="http://schemas.openxmlformats.org/officeDocument/2006/relationships/image" Target="../media/image1046.png"/><Relationship Id="rId350" Type="http://schemas.openxmlformats.org/officeDocument/2006/relationships/image" Target="../media/image1047.png"/><Relationship Id="rId351" Type="http://schemas.openxmlformats.org/officeDocument/2006/relationships/image" Target="../media/image1048.png"/><Relationship Id="rId352" Type="http://schemas.openxmlformats.org/officeDocument/2006/relationships/image" Target="../media/image1049.png"/><Relationship Id="rId353" Type="http://schemas.openxmlformats.org/officeDocument/2006/relationships/image" Target="../media/image1050.png"/><Relationship Id="rId354" Type="http://schemas.openxmlformats.org/officeDocument/2006/relationships/image" Target="../media/image1051.png"/><Relationship Id="rId355" Type="http://schemas.openxmlformats.org/officeDocument/2006/relationships/image" Target="../media/image1052.png"/><Relationship Id="rId356" Type="http://schemas.openxmlformats.org/officeDocument/2006/relationships/image" Target="../media/image1053.png"/><Relationship Id="rId357" Type="http://schemas.openxmlformats.org/officeDocument/2006/relationships/image" Target="../media/image1054.png"/><Relationship Id="rId358" Type="http://schemas.openxmlformats.org/officeDocument/2006/relationships/image" Target="../media/image1055.png"/><Relationship Id="rId359" Type="http://schemas.openxmlformats.org/officeDocument/2006/relationships/image" Target="../media/image1056.png"/><Relationship Id="rId360" Type="http://schemas.openxmlformats.org/officeDocument/2006/relationships/image" Target="../media/image1057.png"/><Relationship Id="rId361" Type="http://schemas.openxmlformats.org/officeDocument/2006/relationships/image" Target="../media/image1058.png"/><Relationship Id="rId362" Type="http://schemas.openxmlformats.org/officeDocument/2006/relationships/image" Target="../media/image1059.png"/><Relationship Id="rId363" Type="http://schemas.openxmlformats.org/officeDocument/2006/relationships/image" Target="../media/image1060.png"/><Relationship Id="rId364" Type="http://schemas.openxmlformats.org/officeDocument/2006/relationships/image" Target="../media/image1061.png"/><Relationship Id="rId365" Type="http://schemas.openxmlformats.org/officeDocument/2006/relationships/image" Target="../media/image1062.png"/><Relationship Id="rId366" Type="http://schemas.openxmlformats.org/officeDocument/2006/relationships/image" Target="../media/image1063.png"/><Relationship Id="rId367" Type="http://schemas.openxmlformats.org/officeDocument/2006/relationships/image" Target="../media/image1064.png"/><Relationship Id="rId368" Type="http://schemas.openxmlformats.org/officeDocument/2006/relationships/image" Target="../media/image1065.png"/><Relationship Id="rId369" Type="http://schemas.openxmlformats.org/officeDocument/2006/relationships/image" Target="../media/image1066.png"/><Relationship Id="rId370" Type="http://schemas.openxmlformats.org/officeDocument/2006/relationships/image" Target="../media/image1067.png"/><Relationship Id="rId371" Type="http://schemas.openxmlformats.org/officeDocument/2006/relationships/image" Target="../media/image1068.png"/><Relationship Id="rId372" Type="http://schemas.openxmlformats.org/officeDocument/2006/relationships/image" Target="../media/image1069.png"/><Relationship Id="rId373" Type="http://schemas.openxmlformats.org/officeDocument/2006/relationships/image" Target="../media/image1070.png"/><Relationship Id="rId374" Type="http://schemas.openxmlformats.org/officeDocument/2006/relationships/image" Target="../media/image1071.png"/><Relationship Id="rId375" Type="http://schemas.openxmlformats.org/officeDocument/2006/relationships/image" Target="../media/image1072.png"/><Relationship Id="rId376" Type="http://schemas.openxmlformats.org/officeDocument/2006/relationships/image" Target="../media/image1073.png"/><Relationship Id="rId377" Type="http://schemas.openxmlformats.org/officeDocument/2006/relationships/image" Target="../media/image1074.png"/><Relationship Id="rId378" Type="http://schemas.openxmlformats.org/officeDocument/2006/relationships/image" Target="../media/image1075.png"/><Relationship Id="rId379" Type="http://schemas.openxmlformats.org/officeDocument/2006/relationships/image" Target="../media/image1076.png"/><Relationship Id="rId380" Type="http://schemas.openxmlformats.org/officeDocument/2006/relationships/image" Target="../media/image1077.png"/><Relationship Id="rId381" Type="http://schemas.openxmlformats.org/officeDocument/2006/relationships/image" Target="../media/image1078.png"/><Relationship Id="rId382" Type="http://schemas.openxmlformats.org/officeDocument/2006/relationships/image" Target="../media/image1079.png"/><Relationship Id="rId383" Type="http://schemas.openxmlformats.org/officeDocument/2006/relationships/image" Target="../media/image1080.png"/><Relationship Id="rId384" Type="http://schemas.openxmlformats.org/officeDocument/2006/relationships/image" Target="../media/image1081.png"/><Relationship Id="rId385" Type="http://schemas.openxmlformats.org/officeDocument/2006/relationships/image" Target="../media/image1082.png"/><Relationship Id="rId386" Type="http://schemas.openxmlformats.org/officeDocument/2006/relationships/image" Target="../media/image1083.png"/><Relationship Id="rId387" Type="http://schemas.openxmlformats.org/officeDocument/2006/relationships/image" Target="../media/image1084.png"/><Relationship Id="rId388" Type="http://schemas.openxmlformats.org/officeDocument/2006/relationships/image" Target="../media/image1085.png"/><Relationship Id="rId389" Type="http://schemas.openxmlformats.org/officeDocument/2006/relationships/image" Target="../media/image1086.png"/><Relationship Id="rId390" Type="http://schemas.openxmlformats.org/officeDocument/2006/relationships/image" Target="../media/image1087.png"/><Relationship Id="rId391" Type="http://schemas.openxmlformats.org/officeDocument/2006/relationships/image" Target="../media/image1088.png"/><Relationship Id="rId392" Type="http://schemas.openxmlformats.org/officeDocument/2006/relationships/image" Target="../media/image1089.png"/><Relationship Id="rId393" Type="http://schemas.openxmlformats.org/officeDocument/2006/relationships/image" Target="../media/image1090.png"/><Relationship Id="rId394" Type="http://schemas.openxmlformats.org/officeDocument/2006/relationships/image" Target="../media/image1091.png"/><Relationship Id="rId395" Type="http://schemas.openxmlformats.org/officeDocument/2006/relationships/image" Target="../media/image1092.png"/><Relationship Id="rId396" Type="http://schemas.openxmlformats.org/officeDocument/2006/relationships/image" Target="../media/image1093.png"/><Relationship Id="rId397" Type="http://schemas.openxmlformats.org/officeDocument/2006/relationships/image" Target="../media/image1094.png"/><Relationship Id="rId398" Type="http://schemas.openxmlformats.org/officeDocument/2006/relationships/image" Target="../media/image1095.jpg"/><Relationship Id="rId399" Type="http://schemas.openxmlformats.org/officeDocument/2006/relationships/image" Target="../media/image1096.jpg"/><Relationship Id="rId400" Type="http://schemas.openxmlformats.org/officeDocument/2006/relationships/image" Target="../media/image1097.jpg"/><Relationship Id="rId401" Type="http://schemas.openxmlformats.org/officeDocument/2006/relationships/image" Target="../media/image1098.jpg"/><Relationship Id="rId402" Type="http://schemas.openxmlformats.org/officeDocument/2006/relationships/image" Target="../media/image1099.jpg"/><Relationship Id="rId403" Type="http://schemas.openxmlformats.org/officeDocument/2006/relationships/image" Target="../media/image146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44779" y="181356"/>
            <a:ext cx="10401300" cy="4874260"/>
            <a:chOff x="144779" y="181356"/>
            <a:chExt cx="10401300" cy="487426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79" y="944879"/>
              <a:ext cx="10399776" cy="4110227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44779" y="181356"/>
              <a:ext cx="10401300" cy="1209040"/>
            </a:xfrm>
            <a:custGeom>
              <a:avLst/>
              <a:gdLst/>
              <a:ahLst/>
              <a:cxnLst/>
              <a:rect l="l" t="t" r="r" b="b"/>
              <a:pathLst>
                <a:path w="10401300" h="1209040">
                  <a:moveTo>
                    <a:pt x="10401299" y="1208531"/>
                  </a:moveTo>
                  <a:lnTo>
                    <a:pt x="0" y="1208531"/>
                  </a:lnTo>
                  <a:lnTo>
                    <a:pt x="0" y="0"/>
                  </a:lnTo>
                  <a:lnTo>
                    <a:pt x="10401299" y="0"/>
                  </a:lnTo>
                  <a:lnTo>
                    <a:pt x="10401299" y="1208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1208" y="554736"/>
              <a:ext cx="4512563" cy="580643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88656" y="893059"/>
              <a:ext cx="657424" cy="21203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3994" y="804572"/>
              <a:ext cx="2068268" cy="30052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88840" y="801523"/>
              <a:ext cx="483498" cy="30357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99012" y="844195"/>
              <a:ext cx="1256738" cy="334146"/>
            </a:xfrm>
            <a:prstGeom prst="rect">
              <a:avLst/>
            </a:prstGeom>
          </p:spPr>
        </p:pic>
      </p:grpSp>
      <p:pic>
        <p:nvPicPr>
          <p:cNvPr id="10" name="object 10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29113" y="5295709"/>
            <a:ext cx="1114901" cy="222790"/>
          </a:xfrm>
          <a:prstGeom prst="rect">
            <a:avLst/>
          </a:prstGeom>
        </p:spPr>
      </p:pic>
      <p:grpSp>
        <p:nvGrpSpPr>
          <p:cNvPr id="11" name="object 11" descr=""/>
          <p:cNvGrpSpPr/>
          <p:nvPr/>
        </p:nvGrpSpPr>
        <p:grpSpPr>
          <a:xfrm>
            <a:off x="1762982" y="5297233"/>
            <a:ext cx="439420" cy="221615"/>
            <a:chOff x="1762982" y="5297233"/>
            <a:chExt cx="439420" cy="221615"/>
          </a:xfrm>
        </p:grpSpPr>
        <p:sp>
          <p:nvSpPr>
            <p:cNvPr id="12" name="object 12" descr=""/>
            <p:cNvSpPr/>
            <p:nvPr/>
          </p:nvSpPr>
          <p:spPr>
            <a:xfrm>
              <a:off x="1762982" y="5297233"/>
              <a:ext cx="278130" cy="220345"/>
            </a:xfrm>
            <a:custGeom>
              <a:avLst/>
              <a:gdLst/>
              <a:ahLst/>
              <a:cxnLst/>
              <a:rect l="l" t="t" r="r" b="b"/>
              <a:pathLst>
                <a:path w="278130" h="220345">
                  <a:moveTo>
                    <a:pt x="16859" y="1524"/>
                  </a:moveTo>
                  <a:lnTo>
                    <a:pt x="4572" y="1524"/>
                  </a:lnTo>
                  <a:lnTo>
                    <a:pt x="6096" y="0"/>
                  </a:lnTo>
                  <a:lnTo>
                    <a:pt x="15335" y="0"/>
                  </a:lnTo>
                  <a:lnTo>
                    <a:pt x="16859" y="1524"/>
                  </a:lnTo>
                  <a:close/>
                </a:path>
                <a:path w="278130" h="220345">
                  <a:moveTo>
                    <a:pt x="143446" y="1524"/>
                  </a:moveTo>
                  <a:lnTo>
                    <a:pt x="132778" y="1524"/>
                  </a:lnTo>
                  <a:lnTo>
                    <a:pt x="134302" y="0"/>
                  </a:lnTo>
                  <a:lnTo>
                    <a:pt x="141922" y="0"/>
                  </a:lnTo>
                  <a:lnTo>
                    <a:pt x="143446" y="1524"/>
                  </a:lnTo>
                  <a:close/>
                </a:path>
                <a:path w="278130" h="220345">
                  <a:moveTo>
                    <a:pt x="273081" y="1524"/>
                  </a:moveTo>
                  <a:lnTo>
                    <a:pt x="262413" y="1524"/>
                  </a:lnTo>
                  <a:lnTo>
                    <a:pt x="263937" y="0"/>
                  </a:lnTo>
                  <a:lnTo>
                    <a:pt x="271557" y="0"/>
                  </a:lnTo>
                  <a:lnTo>
                    <a:pt x="273081" y="1524"/>
                  </a:lnTo>
                  <a:close/>
                </a:path>
                <a:path w="278130" h="220345">
                  <a:moveTo>
                    <a:pt x="90011" y="216693"/>
                  </a:moveTo>
                  <a:lnTo>
                    <a:pt x="62579" y="216693"/>
                  </a:lnTo>
                  <a:lnTo>
                    <a:pt x="62579" y="215169"/>
                  </a:lnTo>
                  <a:lnTo>
                    <a:pt x="1524" y="9144"/>
                  </a:lnTo>
                  <a:lnTo>
                    <a:pt x="0" y="6095"/>
                  </a:lnTo>
                  <a:lnTo>
                    <a:pt x="0" y="3048"/>
                  </a:lnTo>
                  <a:lnTo>
                    <a:pt x="1524" y="1524"/>
                  </a:lnTo>
                  <a:lnTo>
                    <a:pt x="19907" y="1524"/>
                  </a:lnTo>
                  <a:lnTo>
                    <a:pt x="21431" y="3048"/>
                  </a:lnTo>
                  <a:lnTo>
                    <a:pt x="21431" y="4571"/>
                  </a:lnTo>
                  <a:lnTo>
                    <a:pt x="76295" y="195262"/>
                  </a:lnTo>
                  <a:lnTo>
                    <a:pt x="95288" y="195262"/>
                  </a:lnTo>
                  <a:lnTo>
                    <a:pt x="90011" y="215169"/>
                  </a:lnTo>
                  <a:lnTo>
                    <a:pt x="90011" y="216693"/>
                  </a:lnTo>
                  <a:close/>
                </a:path>
                <a:path w="278130" h="220345">
                  <a:moveTo>
                    <a:pt x="95288" y="195262"/>
                  </a:moveTo>
                  <a:lnTo>
                    <a:pt x="76295" y="195262"/>
                  </a:lnTo>
                  <a:lnTo>
                    <a:pt x="126587" y="4571"/>
                  </a:lnTo>
                  <a:lnTo>
                    <a:pt x="126587" y="3048"/>
                  </a:lnTo>
                  <a:lnTo>
                    <a:pt x="128111" y="3048"/>
                  </a:lnTo>
                  <a:lnTo>
                    <a:pt x="128111" y="1524"/>
                  </a:lnTo>
                  <a:lnTo>
                    <a:pt x="146494" y="1524"/>
                  </a:lnTo>
                  <a:lnTo>
                    <a:pt x="148018" y="3048"/>
                  </a:lnTo>
                  <a:lnTo>
                    <a:pt x="148018" y="4571"/>
                  </a:lnTo>
                  <a:lnTo>
                    <a:pt x="157226" y="36576"/>
                  </a:lnTo>
                  <a:lnTo>
                    <a:pt x="137350" y="36576"/>
                  </a:lnTo>
                  <a:lnTo>
                    <a:pt x="95288" y="195262"/>
                  </a:lnTo>
                  <a:close/>
                </a:path>
                <a:path w="278130" h="220345">
                  <a:moveTo>
                    <a:pt x="222497" y="195262"/>
                  </a:moveTo>
                  <a:lnTo>
                    <a:pt x="202882" y="195262"/>
                  </a:lnTo>
                  <a:lnTo>
                    <a:pt x="256317" y="4571"/>
                  </a:lnTo>
                  <a:lnTo>
                    <a:pt x="257841" y="3048"/>
                  </a:lnTo>
                  <a:lnTo>
                    <a:pt x="257841" y="1524"/>
                  </a:lnTo>
                  <a:lnTo>
                    <a:pt x="276129" y="1524"/>
                  </a:lnTo>
                  <a:lnTo>
                    <a:pt x="277653" y="3048"/>
                  </a:lnTo>
                  <a:lnTo>
                    <a:pt x="277653" y="9144"/>
                  </a:lnTo>
                  <a:lnTo>
                    <a:pt x="222497" y="195262"/>
                  </a:lnTo>
                  <a:close/>
                </a:path>
                <a:path w="278130" h="220345">
                  <a:moveTo>
                    <a:pt x="216598" y="215169"/>
                  </a:moveTo>
                  <a:lnTo>
                    <a:pt x="187642" y="215169"/>
                  </a:lnTo>
                  <a:lnTo>
                    <a:pt x="137350" y="36576"/>
                  </a:lnTo>
                  <a:lnTo>
                    <a:pt x="157226" y="36576"/>
                  </a:lnTo>
                  <a:lnTo>
                    <a:pt x="202882" y="195262"/>
                  </a:lnTo>
                  <a:lnTo>
                    <a:pt x="222497" y="195262"/>
                  </a:lnTo>
                  <a:lnTo>
                    <a:pt x="216598" y="215169"/>
                  </a:lnTo>
                  <a:close/>
                </a:path>
                <a:path w="278130" h="220345">
                  <a:moveTo>
                    <a:pt x="213550" y="218217"/>
                  </a:moveTo>
                  <a:lnTo>
                    <a:pt x="190690" y="218217"/>
                  </a:lnTo>
                  <a:lnTo>
                    <a:pt x="190690" y="216693"/>
                  </a:lnTo>
                  <a:lnTo>
                    <a:pt x="189166" y="216693"/>
                  </a:lnTo>
                  <a:lnTo>
                    <a:pt x="189166" y="215169"/>
                  </a:lnTo>
                  <a:lnTo>
                    <a:pt x="215074" y="215169"/>
                  </a:lnTo>
                  <a:lnTo>
                    <a:pt x="215074" y="216693"/>
                  </a:lnTo>
                  <a:lnTo>
                    <a:pt x="213550" y="218217"/>
                  </a:lnTo>
                  <a:close/>
                </a:path>
                <a:path w="278130" h="220345">
                  <a:moveTo>
                    <a:pt x="88487" y="218217"/>
                  </a:moveTo>
                  <a:lnTo>
                    <a:pt x="64103" y="218217"/>
                  </a:lnTo>
                  <a:lnTo>
                    <a:pt x="64103" y="216693"/>
                  </a:lnTo>
                  <a:lnTo>
                    <a:pt x="88487" y="216693"/>
                  </a:lnTo>
                  <a:lnTo>
                    <a:pt x="88487" y="218217"/>
                  </a:lnTo>
                  <a:close/>
                </a:path>
                <a:path w="278130" h="220345">
                  <a:moveTo>
                    <a:pt x="82391" y="219741"/>
                  </a:moveTo>
                  <a:lnTo>
                    <a:pt x="71723" y="219741"/>
                  </a:lnTo>
                  <a:lnTo>
                    <a:pt x="70199" y="218217"/>
                  </a:lnTo>
                  <a:lnTo>
                    <a:pt x="83915" y="218217"/>
                  </a:lnTo>
                  <a:lnTo>
                    <a:pt x="82391" y="219741"/>
                  </a:lnTo>
                  <a:close/>
                </a:path>
                <a:path w="278130" h="220345">
                  <a:moveTo>
                    <a:pt x="207454" y="219741"/>
                  </a:moveTo>
                  <a:lnTo>
                    <a:pt x="196786" y="219741"/>
                  </a:lnTo>
                  <a:lnTo>
                    <a:pt x="195262" y="218217"/>
                  </a:lnTo>
                  <a:lnTo>
                    <a:pt x="208978" y="218217"/>
                  </a:lnTo>
                  <a:lnTo>
                    <a:pt x="207454" y="2197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57498" y="5355240"/>
              <a:ext cx="144679" cy="163258"/>
            </a:xfrm>
            <a:prstGeom prst="rect">
              <a:avLst/>
            </a:prstGeom>
          </p:spPr>
        </p:pic>
      </p:grpSp>
      <p:grpSp>
        <p:nvGrpSpPr>
          <p:cNvPr id="14" name="object 14" descr=""/>
          <p:cNvGrpSpPr/>
          <p:nvPr/>
        </p:nvGrpSpPr>
        <p:grpSpPr>
          <a:xfrm>
            <a:off x="2248090" y="5281993"/>
            <a:ext cx="360045" cy="236854"/>
            <a:chOff x="2248090" y="5281993"/>
            <a:chExt cx="360045" cy="236854"/>
          </a:xfrm>
        </p:grpSpPr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48090" y="5355240"/>
              <a:ext cx="83820" cy="161734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68581" y="5281993"/>
              <a:ext cx="115919" cy="234981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04312" y="5355241"/>
              <a:ext cx="103727" cy="163258"/>
            </a:xfrm>
            <a:prstGeom prst="rect">
              <a:avLst/>
            </a:prstGeom>
          </p:spPr>
        </p:pic>
      </p:grpSp>
      <p:grpSp>
        <p:nvGrpSpPr>
          <p:cNvPr id="18" name="object 18" descr=""/>
          <p:cNvGrpSpPr/>
          <p:nvPr/>
        </p:nvGrpSpPr>
        <p:grpSpPr>
          <a:xfrm>
            <a:off x="2727007" y="5295709"/>
            <a:ext cx="169545" cy="222885"/>
            <a:chOff x="2727007" y="5295709"/>
            <a:chExt cx="169545" cy="222885"/>
          </a:xfrm>
        </p:grpSpPr>
        <p:sp>
          <p:nvSpPr>
            <p:cNvPr id="19" name="object 19" descr=""/>
            <p:cNvSpPr/>
            <p:nvPr/>
          </p:nvSpPr>
          <p:spPr>
            <a:xfrm>
              <a:off x="2727007" y="5295709"/>
              <a:ext cx="26034" cy="221615"/>
            </a:xfrm>
            <a:custGeom>
              <a:avLst/>
              <a:gdLst/>
              <a:ahLst/>
              <a:cxnLst/>
              <a:rect l="l" t="t" r="r" b="b"/>
              <a:pathLst>
                <a:path w="26035" h="221614">
                  <a:moveTo>
                    <a:pt x="21336" y="62579"/>
                  </a:moveTo>
                  <a:lnTo>
                    <a:pt x="4572" y="62579"/>
                  </a:lnTo>
                  <a:lnTo>
                    <a:pt x="4572" y="61055"/>
                  </a:lnTo>
                  <a:lnTo>
                    <a:pt x="21336" y="61055"/>
                  </a:lnTo>
                  <a:lnTo>
                    <a:pt x="21336" y="62579"/>
                  </a:lnTo>
                  <a:close/>
                </a:path>
                <a:path w="26035" h="221614">
                  <a:moveTo>
                    <a:pt x="21336" y="219741"/>
                  </a:moveTo>
                  <a:lnTo>
                    <a:pt x="4572" y="219741"/>
                  </a:lnTo>
                  <a:lnTo>
                    <a:pt x="3048" y="218217"/>
                  </a:lnTo>
                  <a:lnTo>
                    <a:pt x="3048" y="62579"/>
                  </a:lnTo>
                  <a:lnTo>
                    <a:pt x="22860" y="62579"/>
                  </a:lnTo>
                  <a:lnTo>
                    <a:pt x="22860" y="218217"/>
                  </a:lnTo>
                  <a:lnTo>
                    <a:pt x="21336" y="218217"/>
                  </a:lnTo>
                  <a:lnTo>
                    <a:pt x="21336" y="219741"/>
                  </a:lnTo>
                  <a:close/>
                </a:path>
                <a:path w="26035" h="221614">
                  <a:moveTo>
                    <a:pt x="18288" y="221265"/>
                  </a:moveTo>
                  <a:lnTo>
                    <a:pt x="7620" y="221265"/>
                  </a:lnTo>
                  <a:lnTo>
                    <a:pt x="7620" y="219741"/>
                  </a:lnTo>
                  <a:lnTo>
                    <a:pt x="19812" y="219741"/>
                  </a:lnTo>
                  <a:lnTo>
                    <a:pt x="18288" y="221265"/>
                  </a:lnTo>
                  <a:close/>
                </a:path>
                <a:path w="26035" h="221614">
                  <a:moveTo>
                    <a:pt x="18288" y="27431"/>
                  </a:moveTo>
                  <a:lnTo>
                    <a:pt x="7620" y="27431"/>
                  </a:lnTo>
                  <a:lnTo>
                    <a:pt x="4572" y="25907"/>
                  </a:lnTo>
                  <a:lnTo>
                    <a:pt x="3048" y="24383"/>
                  </a:lnTo>
                  <a:lnTo>
                    <a:pt x="0" y="22860"/>
                  </a:lnTo>
                  <a:lnTo>
                    <a:pt x="0" y="4572"/>
                  </a:lnTo>
                  <a:lnTo>
                    <a:pt x="3048" y="3048"/>
                  </a:lnTo>
                  <a:lnTo>
                    <a:pt x="4572" y="1524"/>
                  </a:lnTo>
                  <a:lnTo>
                    <a:pt x="7620" y="0"/>
                  </a:lnTo>
                  <a:lnTo>
                    <a:pt x="18288" y="0"/>
                  </a:lnTo>
                  <a:lnTo>
                    <a:pt x="21336" y="1524"/>
                  </a:lnTo>
                  <a:lnTo>
                    <a:pt x="24384" y="4572"/>
                  </a:lnTo>
                  <a:lnTo>
                    <a:pt x="25908" y="9143"/>
                  </a:lnTo>
                  <a:lnTo>
                    <a:pt x="25908" y="19812"/>
                  </a:lnTo>
                  <a:lnTo>
                    <a:pt x="24384" y="22860"/>
                  </a:lnTo>
                  <a:lnTo>
                    <a:pt x="21336" y="25907"/>
                  </a:lnTo>
                  <a:lnTo>
                    <a:pt x="18288" y="27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92539" y="5355240"/>
              <a:ext cx="103727" cy="163258"/>
            </a:xfrm>
            <a:prstGeom prst="rect">
              <a:avLst/>
            </a:prstGeom>
          </p:spPr>
        </p:pic>
      </p:grpSp>
      <p:pic>
        <p:nvPicPr>
          <p:cNvPr id="21" name="object 21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007613" y="5355240"/>
            <a:ext cx="117443" cy="163258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260788" y="5295709"/>
            <a:ext cx="1041844" cy="280701"/>
          </a:xfrm>
          <a:prstGeom prst="rect">
            <a:avLst/>
          </a:prstGeom>
        </p:spPr>
      </p:pic>
      <p:sp>
        <p:nvSpPr>
          <p:cNvPr id="23" name="object 23" descr=""/>
          <p:cNvSpPr/>
          <p:nvPr/>
        </p:nvSpPr>
        <p:spPr>
          <a:xfrm>
            <a:off x="4360545" y="5281993"/>
            <a:ext cx="20320" cy="235585"/>
          </a:xfrm>
          <a:custGeom>
            <a:avLst/>
            <a:gdLst/>
            <a:ahLst/>
            <a:cxnLst/>
            <a:rect l="l" t="t" r="r" b="b"/>
            <a:pathLst>
              <a:path w="20320" h="235585">
                <a:moveTo>
                  <a:pt x="15240" y="233464"/>
                </a:moveTo>
                <a:lnTo>
                  <a:pt x="3048" y="233464"/>
                </a:lnTo>
                <a:lnTo>
                  <a:pt x="4572" y="234988"/>
                </a:lnTo>
                <a:lnTo>
                  <a:pt x="13716" y="234988"/>
                </a:lnTo>
                <a:lnTo>
                  <a:pt x="15240" y="233464"/>
                </a:lnTo>
                <a:close/>
              </a:path>
              <a:path w="20320" h="235585">
                <a:moveTo>
                  <a:pt x="16764" y="1524"/>
                </a:moveTo>
                <a:lnTo>
                  <a:pt x="15240" y="0"/>
                </a:lnTo>
                <a:lnTo>
                  <a:pt x="3048" y="0"/>
                </a:lnTo>
                <a:lnTo>
                  <a:pt x="1524" y="1524"/>
                </a:lnTo>
                <a:lnTo>
                  <a:pt x="16764" y="1524"/>
                </a:lnTo>
                <a:close/>
              </a:path>
              <a:path w="20320" h="235585">
                <a:moveTo>
                  <a:pt x="19812" y="3086"/>
                </a:moveTo>
                <a:lnTo>
                  <a:pt x="18288" y="3086"/>
                </a:lnTo>
                <a:lnTo>
                  <a:pt x="18288" y="1816"/>
                </a:lnTo>
                <a:lnTo>
                  <a:pt x="0" y="1816"/>
                </a:lnTo>
                <a:lnTo>
                  <a:pt x="0" y="3086"/>
                </a:lnTo>
                <a:lnTo>
                  <a:pt x="0" y="231686"/>
                </a:lnTo>
                <a:lnTo>
                  <a:pt x="0" y="232956"/>
                </a:lnTo>
                <a:lnTo>
                  <a:pt x="18288" y="232956"/>
                </a:lnTo>
                <a:lnTo>
                  <a:pt x="18288" y="231686"/>
                </a:lnTo>
                <a:lnTo>
                  <a:pt x="19812" y="231686"/>
                </a:lnTo>
                <a:lnTo>
                  <a:pt x="19812" y="30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4" name="object 24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503896" y="5355240"/>
            <a:ext cx="117443" cy="163258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77822" y="5355240"/>
            <a:ext cx="123539" cy="161734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848605" y="5283517"/>
            <a:ext cx="131159" cy="234981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104924" y="5280469"/>
            <a:ext cx="1116424" cy="238030"/>
          </a:xfrm>
          <a:prstGeom prst="rect">
            <a:avLst/>
          </a:prstGeom>
        </p:spPr>
      </p:pic>
      <p:sp>
        <p:nvSpPr>
          <p:cNvPr id="28" name="object 28" descr=""/>
          <p:cNvSpPr/>
          <p:nvPr/>
        </p:nvSpPr>
        <p:spPr>
          <a:xfrm>
            <a:off x="6279350" y="5281993"/>
            <a:ext cx="20320" cy="235585"/>
          </a:xfrm>
          <a:custGeom>
            <a:avLst/>
            <a:gdLst/>
            <a:ahLst/>
            <a:cxnLst/>
            <a:rect l="l" t="t" r="r" b="b"/>
            <a:pathLst>
              <a:path w="20320" h="235585">
                <a:moveTo>
                  <a:pt x="16764" y="233464"/>
                </a:moveTo>
                <a:lnTo>
                  <a:pt x="4572" y="233464"/>
                </a:lnTo>
                <a:lnTo>
                  <a:pt x="4572" y="234988"/>
                </a:lnTo>
                <a:lnTo>
                  <a:pt x="15240" y="234988"/>
                </a:lnTo>
                <a:lnTo>
                  <a:pt x="16764" y="233464"/>
                </a:lnTo>
                <a:close/>
              </a:path>
              <a:path w="20320" h="235585">
                <a:moveTo>
                  <a:pt x="16764" y="0"/>
                </a:moveTo>
                <a:lnTo>
                  <a:pt x="4572" y="0"/>
                </a:lnTo>
                <a:lnTo>
                  <a:pt x="3048" y="1524"/>
                </a:lnTo>
                <a:lnTo>
                  <a:pt x="16764" y="1524"/>
                </a:lnTo>
                <a:lnTo>
                  <a:pt x="16764" y="0"/>
                </a:lnTo>
                <a:close/>
              </a:path>
              <a:path w="20320" h="235585">
                <a:moveTo>
                  <a:pt x="19812" y="1816"/>
                </a:moveTo>
                <a:lnTo>
                  <a:pt x="0" y="1816"/>
                </a:lnTo>
                <a:lnTo>
                  <a:pt x="0" y="231686"/>
                </a:lnTo>
                <a:lnTo>
                  <a:pt x="1524" y="231686"/>
                </a:lnTo>
                <a:lnTo>
                  <a:pt x="1524" y="232956"/>
                </a:lnTo>
                <a:lnTo>
                  <a:pt x="19431" y="232956"/>
                </a:lnTo>
                <a:lnTo>
                  <a:pt x="19431" y="231686"/>
                </a:lnTo>
                <a:lnTo>
                  <a:pt x="19812" y="231686"/>
                </a:lnTo>
                <a:lnTo>
                  <a:pt x="19812" y="18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9" name="object 29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424318" y="5281993"/>
            <a:ext cx="1578586" cy="236506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137111" y="5355240"/>
            <a:ext cx="1586293" cy="221170"/>
          </a:xfrm>
          <a:prstGeom prst="rect">
            <a:avLst/>
          </a:prstGeom>
        </p:spPr>
      </p:pic>
      <p:pic>
        <p:nvPicPr>
          <p:cNvPr id="31" name="object 31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15302" y="5700045"/>
            <a:ext cx="1209579" cy="294512"/>
          </a:xfrm>
          <a:prstGeom prst="rect">
            <a:avLst/>
          </a:prstGeom>
        </p:spPr>
      </p:pic>
      <p:grpSp>
        <p:nvGrpSpPr>
          <p:cNvPr id="32" name="object 32" descr=""/>
          <p:cNvGrpSpPr/>
          <p:nvPr/>
        </p:nvGrpSpPr>
        <p:grpSpPr>
          <a:xfrm>
            <a:off x="1839277" y="5733573"/>
            <a:ext cx="265430" cy="203200"/>
            <a:chOff x="1839277" y="5733573"/>
            <a:chExt cx="265430" cy="203200"/>
          </a:xfrm>
        </p:grpSpPr>
        <p:pic>
          <p:nvPicPr>
            <p:cNvPr id="33" name="object 33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839277" y="5733573"/>
              <a:ext cx="94583" cy="201453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959866" y="5771769"/>
              <a:ext cx="144679" cy="164782"/>
            </a:xfrm>
            <a:prstGeom prst="rect">
              <a:avLst/>
            </a:prstGeom>
          </p:spPr>
        </p:pic>
      </p:grpSp>
      <p:pic>
        <p:nvPicPr>
          <p:cNvPr id="35" name="object 35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229707" y="5700045"/>
            <a:ext cx="122110" cy="233457"/>
          </a:xfrm>
          <a:prstGeom prst="rect">
            <a:avLst/>
          </a:prstGeom>
        </p:spPr>
      </p:pic>
      <p:pic>
        <p:nvPicPr>
          <p:cNvPr id="36" name="object 36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399148" y="5771769"/>
            <a:ext cx="134119" cy="164782"/>
          </a:xfrm>
          <a:prstGeom prst="rect">
            <a:avLst/>
          </a:prstGeom>
        </p:spPr>
      </p:pic>
      <p:sp>
        <p:nvSpPr>
          <p:cNvPr id="37" name="object 37" descr=""/>
          <p:cNvSpPr/>
          <p:nvPr/>
        </p:nvSpPr>
        <p:spPr>
          <a:xfrm>
            <a:off x="2580513" y="5700052"/>
            <a:ext cx="20320" cy="233679"/>
          </a:xfrm>
          <a:custGeom>
            <a:avLst/>
            <a:gdLst/>
            <a:ahLst/>
            <a:cxnLst/>
            <a:rect l="l" t="t" r="r" b="b"/>
            <a:pathLst>
              <a:path w="20319" h="233679">
                <a:moveTo>
                  <a:pt x="19900" y="1524"/>
                </a:moveTo>
                <a:lnTo>
                  <a:pt x="18376" y="1524"/>
                </a:lnTo>
                <a:lnTo>
                  <a:pt x="16852" y="0"/>
                </a:lnTo>
                <a:lnTo>
                  <a:pt x="3136" y="0"/>
                </a:lnTo>
                <a:lnTo>
                  <a:pt x="1612" y="1524"/>
                </a:lnTo>
                <a:lnTo>
                  <a:pt x="0" y="1524"/>
                </a:lnTo>
                <a:lnTo>
                  <a:pt x="0" y="231927"/>
                </a:lnTo>
                <a:lnTo>
                  <a:pt x="1612" y="231927"/>
                </a:lnTo>
                <a:lnTo>
                  <a:pt x="1612" y="233451"/>
                </a:lnTo>
                <a:lnTo>
                  <a:pt x="18376" y="233451"/>
                </a:lnTo>
                <a:lnTo>
                  <a:pt x="18376" y="231927"/>
                </a:lnTo>
                <a:lnTo>
                  <a:pt x="19900" y="231927"/>
                </a:lnTo>
                <a:lnTo>
                  <a:pt x="19900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object 38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658332" y="5771768"/>
            <a:ext cx="131159" cy="222789"/>
          </a:xfrm>
          <a:prstGeom prst="rect">
            <a:avLst/>
          </a:prstGeom>
        </p:spPr>
      </p:pic>
      <p:grpSp>
        <p:nvGrpSpPr>
          <p:cNvPr id="39" name="object 39" descr=""/>
          <p:cNvGrpSpPr/>
          <p:nvPr/>
        </p:nvGrpSpPr>
        <p:grpSpPr>
          <a:xfrm>
            <a:off x="2903886" y="5700045"/>
            <a:ext cx="281305" cy="236854"/>
            <a:chOff x="2903886" y="5700045"/>
            <a:chExt cx="281305" cy="236854"/>
          </a:xfrm>
        </p:grpSpPr>
        <p:pic>
          <p:nvPicPr>
            <p:cNvPr id="40" name="object 40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03886" y="5771769"/>
              <a:ext cx="117443" cy="164782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062573" y="5700045"/>
              <a:ext cx="122015" cy="233457"/>
            </a:xfrm>
            <a:prstGeom prst="rect">
              <a:avLst/>
            </a:prstGeom>
          </p:spPr>
        </p:pic>
      </p:grpSp>
      <p:sp>
        <p:nvSpPr>
          <p:cNvPr id="42" name="object 42" descr=""/>
          <p:cNvSpPr/>
          <p:nvPr/>
        </p:nvSpPr>
        <p:spPr>
          <a:xfrm>
            <a:off x="3239452" y="5713761"/>
            <a:ext cx="26034" cy="220345"/>
          </a:xfrm>
          <a:custGeom>
            <a:avLst/>
            <a:gdLst/>
            <a:ahLst/>
            <a:cxnLst/>
            <a:rect l="l" t="t" r="r" b="b"/>
            <a:pathLst>
              <a:path w="26035" h="220345">
                <a:moveTo>
                  <a:pt x="16764" y="61055"/>
                </a:moveTo>
                <a:lnTo>
                  <a:pt x="7620" y="61055"/>
                </a:lnTo>
                <a:lnTo>
                  <a:pt x="9144" y="59531"/>
                </a:lnTo>
                <a:lnTo>
                  <a:pt x="16764" y="59531"/>
                </a:lnTo>
                <a:lnTo>
                  <a:pt x="16764" y="61055"/>
                </a:lnTo>
                <a:close/>
              </a:path>
              <a:path w="26035" h="220345">
                <a:moveTo>
                  <a:pt x="19812" y="219741"/>
                </a:moveTo>
                <a:lnTo>
                  <a:pt x="4572" y="219741"/>
                </a:lnTo>
                <a:lnTo>
                  <a:pt x="4572" y="218217"/>
                </a:lnTo>
                <a:lnTo>
                  <a:pt x="3048" y="218217"/>
                </a:lnTo>
                <a:lnTo>
                  <a:pt x="3048" y="62579"/>
                </a:lnTo>
                <a:lnTo>
                  <a:pt x="4572" y="61055"/>
                </a:lnTo>
                <a:lnTo>
                  <a:pt x="21336" y="61055"/>
                </a:lnTo>
                <a:lnTo>
                  <a:pt x="21336" y="62579"/>
                </a:lnTo>
                <a:lnTo>
                  <a:pt x="22860" y="62579"/>
                </a:lnTo>
                <a:lnTo>
                  <a:pt x="22860" y="216693"/>
                </a:lnTo>
                <a:lnTo>
                  <a:pt x="19812" y="219741"/>
                </a:lnTo>
                <a:close/>
              </a:path>
              <a:path w="26035" h="220345">
                <a:moveTo>
                  <a:pt x="16764" y="27431"/>
                </a:moveTo>
                <a:lnTo>
                  <a:pt x="7620" y="27431"/>
                </a:lnTo>
                <a:lnTo>
                  <a:pt x="1524" y="24383"/>
                </a:lnTo>
                <a:lnTo>
                  <a:pt x="0" y="22860"/>
                </a:lnTo>
                <a:lnTo>
                  <a:pt x="0" y="4572"/>
                </a:lnTo>
                <a:lnTo>
                  <a:pt x="3048" y="3048"/>
                </a:lnTo>
                <a:lnTo>
                  <a:pt x="4572" y="1524"/>
                </a:lnTo>
                <a:lnTo>
                  <a:pt x="7620" y="0"/>
                </a:lnTo>
                <a:lnTo>
                  <a:pt x="18288" y="0"/>
                </a:lnTo>
                <a:lnTo>
                  <a:pt x="21336" y="1524"/>
                </a:lnTo>
                <a:lnTo>
                  <a:pt x="24384" y="4572"/>
                </a:lnTo>
                <a:lnTo>
                  <a:pt x="25908" y="7619"/>
                </a:lnTo>
                <a:lnTo>
                  <a:pt x="25908" y="18288"/>
                </a:lnTo>
                <a:lnTo>
                  <a:pt x="24384" y="22860"/>
                </a:lnTo>
                <a:lnTo>
                  <a:pt x="21336" y="25907"/>
                </a:lnTo>
                <a:lnTo>
                  <a:pt x="16764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/>
          <p:nvPr/>
        </p:nvSpPr>
        <p:spPr>
          <a:xfrm>
            <a:off x="3318789" y="5700052"/>
            <a:ext cx="20320" cy="233679"/>
          </a:xfrm>
          <a:custGeom>
            <a:avLst/>
            <a:gdLst/>
            <a:ahLst/>
            <a:cxnLst/>
            <a:rect l="l" t="t" r="r" b="b"/>
            <a:pathLst>
              <a:path w="20320" h="233679">
                <a:moveTo>
                  <a:pt x="19812" y="1524"/>
                </a:moveTo>
                <a:lnTo>
                  <a:pt x="18288" y="1524"/>
                </a:lnTo>
                <a:lnTo>
                  <a:pt x="16764" y="0"/>
                </a:lnTo>
                <a:lnTo>
                  <a:pt x="3048" y="0"/>
                </a:lnTo>
                <a:lnTo>
                  <a:pt x="1524" y="1524"/>
                </a:lnTo>
                <a:lnTo>
                  <a:pt x="0" y="1524"/>
                </a:lnTo>
                <a:lnTo>
                  <a:pt x="0" y="231927"/>
                </a:lnTo>
                <a:lnTo>
                  <a:pt x="1524" y="231927"/>
                </a:lnTo>
                <a:lnTo>
                  <a:pt x="1524" y="233451"/>
                </a:lnTo>
                <a:lnTo>
                  <a:pt x="18288" y="233451"/>
                </a:lnTo>
                <a:lnTo>
                  <a:pt x="18288" y="231927"/>
                </a:lnTo>
                <a:lnTo>
                  <a:pt x="19812" y="231927"/>
                </a:lnTo>
                <a:lnTo>
                  <a:pt x="19812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4" name="object 44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385946" y="5700045"/>
            <a:ext cx="131159" cy="236505"/>
          </a:xfrm>
          <a:prstGeom prst="rect">
            <a:avLst/>
          </a:prstGeom>
        </p:spPr>
      </p:pic>
      <p:grpSp>
        <p:nvGrpSpPr>
          <p:cNvPr id="45" name="object 45" descr=""/>
          <p:cNvGrpSpPr/>
          <p:nvPr/>
        </p:nvGrpSpPr>
        <p:grpSpPr>
          <a:xfrm>
            <a:off x="3575018" y="5771769"/>
            <a:ext cx="240029" cy="165100"/>
            <a:chOff x="3575018" y="5771769"/>
            <a:chExt cx="240029" cy="165100"/>
          </a:xfrm>
        </p:grpSpPr>
        <p:pic>
          <p:nvPicPr>
            <p:cNvPr id="46" name="object 46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575018" y="5771769"/>
              <a:ext cx="83915" cy="161734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680356" y="5771769"/>
              <a:ext cx="134119" cy="164782"/>
            </a:xfrm>
            <a:prstGeom prst="rect">
              <a:avLst/>
            </a:prstGeom>
          </p:spPr>
        </p:pic>
      </p:grpSp>
      <p:pic>
        <p:nvPicPr>
          <p:cNvPr id="48" name="object 48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861816" y="5771769"/>
            <a:ext cx="123539" cy="161734"/>
          </a:xfrm>
          <a:prstGeom prst="rect">
            <a:avLst/>
          </a:prstGeom>
        </p:spPr>
      </p:pic>
      <p:pic>
        <p:nvPicPr>
          <p:cNvPr id="49" name="object 49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4189761" y="5822060"/>
            <a:ext cx="85344" cy="85439"/>
          </a:xfrm>
          <a:prstGeom prst="rect">
            <a:avLst/>
          </a:prstGeom>
        </p:spPr>
      </p:pic>
      <p:sp>
        <p:nvSpPr>
          <p:cNvPr id="50" name="object 50" descr=""/>
          <p:cNvSpPr/>
          <p:nvPr/>
        </p:nvSpPr>
        <p:spPr>
          <a:xfrm>
            <a:off x="4499318" y="5751957"/>
            <a:ext cx="20320" cy="233679"/>
          </a:xfrm>
          <a:custGeom>
            <a:avLst/>
            <a:gdLst/>
            <a:ahLst/>
            <a:cxnLst/>
            <a:rect l="l" t="t" r="r" b="b"/>
            <a:pathLst>
              <a:path w="20320" h="233679">
                <a:moveTo>
                  <a:pt x="19812" y="1524"/>
                </a:moveTo>
                <a:lnTo>
                  <a:pt x="18288" y="1524"/>
                </a:lnTo>
                <a:lnTo>
                  <a:pt x="18288" y="0"/>
                </a:lnTo>
                <a:lnTo>
                  <a:pt x="1524" y="0"/>
                </a:lnTo>
                <a:lnTo>
                  <a:pt x="1524" y="1524"/>
                </a:lnTo>
                <a:lnTo>
                  <a:pt x="0" y="1524"/>
                </a:lnTo>
                <a:lnTo>
                  <a:pt x="0" y="231838"/>
                </a:lnTo>
                <a:lnTo>
                  <a:pt x="1524" y="231838"/>
                </a:lnTo>
                <a:lnTo>
                  <a:pt x="1524" y="233362"/>
                </a:lnTo>
                <a:lnTo>
                  <a:pt x="18288" y="233362"/>
                </a:lnTo>
                <a:lnTo>
                  <a:pt x="18288" y="231838"/>
                </a:lnTo>
                <a:lnTo>
                  <a:pt x="19812" y="231838"/>
                </a:lnTo>
                <a:lnTo>
                  <a:pt x="19812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1" name="object 51" descr=""/>
          <p:cNvGrpSpPr/>
          <p:nvPr/>
        </p:nvGrpSpPr>
        <p:grpSpPr>
          <a:xfrm>
            <a:off x="4565003" y="5823584"/>
            <a:ext cx="288290" cy="165100"/>
            <a:chOff x="4565003" y="5823584"/>
            <a:chExt cx="288290" cy="165100"/>
          </a:xfrm>
        </p:grpSpPr>
        <p:pic>
          <p:nvPicPr>
            <p:cNvPr id="52" name="object 52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565003" y="5823584"/>
              <a:ext cx="134155" cy="164782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737258" y="5823584"/>
              <a:ext cx="115919" cy="164782"/>
            </a:xfrm>
            <a:prstGeom prst="rect">
              <a:avLst/>
            </a:prstGeom>
          </p:spPr>
        </p:pic>
      </p:grpSp>
      <p:grpSp>
        <p:nvGrpSpPr>
          <p:cNvPr id="54" name="object 54" descr=""/>
          <p:cNvGrpSpPr/>
          <p:nvPr/>
        </p:nvGrpSpPr>
        <p:grpSpPr>
          <a:xfrm>
            <a:off x="4911185" y="5823584"/>
            <a:ext cx="242570" cy="161925"/>
            <a:chOff x="4911185" y="5823584"/>
            <a:chExt cx="242570" cy="161925"/>
          </a:xfrm>
        </p:grpSpPr>
        <p:pic>
          <p:nvPicPr>
            <p:cNvPr id="55" name="object 55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911185" y="5823584"/>
              <a:ext cx="83915" cy="161734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031676" y="5823585"/>
              <a:ext cx="122015" cy="161734"/>
            </a:xfrm>
            <a:prstGeom prst="rect">
              <a:avLst/>
            </a:prstGeom>
          </p:spPr>
        </p:pic>
      </p:grpSp>
      <p:pic>
        <p:nvPicPr>
          <p:cNvPr id="57" name="object 57" descr="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278841" y="5765672"/>
            <a:ext cx="1293313" cy="222694"/>
          </a:xfrm>
          <a:prstGeom prst="rect">
            <a:avLst/>
          </a:prstGeom>
        </p:spPr>
      </p:pic>
      <p:sp>
        <p:nvSpPr>
          <p:cNvPr id="58" name="object 58" descr=""/>
          <p:cNvSpPr/>
          <p:nvPr/>
        </p:nvSpPr>
        <p:spPr>
          <a:xfrm>
            <a:off x="6628625" y="5751868"/>
            <a:ext cx="20320" cy="233679"/>
          </a:xfrm>
          <a:custGeom>
            <a:avLst/>
            <a:gdLst/>
            <a:ahLst/>
            <a:cxnLst/>
            <a:rect l="l" t="t" r="r" b="b"/>
            <a:pathLst>
              <a:path w="20320" h="233679">
                <a:moveTo>
                  <a:pt x="19824" y="1524"/>
                </a:moveTo>
                <a:lnTo>
                  <a:pt x="18288" y="1524"/>
                </a:lnTo>
                <a:lnTo>
                  <a:pt x="16764" y="0"/>
                </a:lnTo>
                <a:lnTo>
                  <a:pt x="3048" y="0"/>
                </a:lnTo>
                <a:lnTo>
                  <a:pt x="1524" y="1524"/>
                </a:lnTo>
                <a:lnTo>
                  <a:pt x="0" y="1524"/>
                </a:lnTo>
                <a:lnTo>
                  <a:pt x="0" y="231927"/>
                </a:lnTo>
                <a:lnTo>
                  <a:pt x="1524" y="231927"/>
                </a:lnTo>
                <a:lnTo>
                  <a:pt x="1524" y="233451"/>
                </a:lnTo>
                <a:lnTo>
                  <a:pt x="18288" y="233451"/>
                </a:lnTo>
                <a:lnTo>
                  <a:pt x="18288" y="231927"/>
                </a:lnTo>
                <a:lnTo>
                  <a:pt x="19824" y="231927"/>
                </a:lnTo>
                <a:lnTo>
                  <a:pt x="19824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9" name="object 59" descr="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6784181" y="5751957"/>
            <a:ext cx="1211103" cy="294417"/>
          </a:xfrm>
          <a:prstGeom prst="rect">
            <a:avLst/>
          </a:prstGeom>
        </p:spPr>
      </p:pic>
      <p:pic>
        <p:nvPicPr>
          <p:cNvPr id="60" name="object 60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189761" y="6368319"/>
            <a:ext cx="85344" cy="83915"/>
          </a:xfrm>
          <a:prstGeom prst="rect">
            <a:avLst/>
          </a:prstGeom>
        </p:spPr>
      </p:pic>
      <p:pic>
        <p:nvPicPr>
          <p:cNvPr id="61" name="object 61" descr="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4488656" y="6298120"/>
            <a:ext cx="132683" cy="234981"/>
          </a:xfrm>
          <a:prstGeom prst="rect">
            <a:avLst/>
          </a:prstGeom>
        </p:spPr>
      </p:pic>
      <p:grpSp>
        <p:nvGrpSpPr>
          <p:cNvPr id="62" name="object 62" descr=""/>
          <p:cNvGrpSpPr/>
          <p:nvPr/>
        </p:nvGrpSpPr>
        <p:grpSpPr>
          <a:xfrm>
            <a:off x="4668726" y="6369843"/>
            <a:ext cx="454659" cy="163830"/>
            <a:chOff x="4668726" y="6369843"/>
            <a:chExt cx="454659" cy="163830"/>
          </a:xfrm>
        </p:grpSpPr>
        <p:pic>
          <p:nvPicPr>
            <p:cNvPr id="63" name="object 63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668726" y="6369843"/>
              <a:ext cx="134159" cy="163258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828793" y="6371367"/>
              <a:ext cx="137255" cy="160210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988959" y="6369843"/>
              <a:ext cx="134252" cy="163258"/>
            </a:xfrm>
            <a:prstGeom prst="rect">
              <a:avLst/>
            </a:prstGeom>
          </p:spPr>
        </p:pic>
      </p:grpSp>
      <p:sp>
        <p:nvSpPr>
          <p:cNvPr id="66" name="object 66" descr=""/>
          <p:cNvSpPr/>
          <p:nvPr/>
        </p:nvSpPr>
        <p:spPr>
          <a:xfrm>
            <a:off x="5170449" y="6296596"/>
            <a:ext cx="20320" cy="235585"/>
          </a:xfrm>
          <a:custGeom>
            <a:avLst/>
            <a:gdLst/>
            <a:ahLst/>
            <a:cxnLst/>
            <a:rect l="l" t="t" r="r" b="b"/>
            <a:pathLst>
              <a:path w="20320" h="235584">
                <a:moveTo>
                  <a:pt x="15240" y="1524"/>
                </a:moveTo>
                <a:lnTo>
                  <a:pt x="13716" y="0"/>
                </a:lnTo>
                <a:lnTo>
                  <a:pt x="7620" y="0"/>
                </a:lnTo>
                <a:lnTo>
                  <a:pt x="6096" y="1524"/>
                </a:lnTo>
                <a:lnTo>
                  <a:pt x="15240" y="1524"/>
                </a:lnTo>
                <a:close/>
              </a:path>
              <a:path w="20320" h="235584">
                <a:moveTo>
                  <a:pt x="18288" y="233464"/>
                </a:moveTo>
                <a:lnTo>
                  <a:pt x="3048" y="233464"/>
                </a:lnTo>
                <a:lnTo>
                  <a:pt x="4572" y="234988"/>
                </a:lnTo>
                <a:lnTo>
                  <a:pt x="16764" y="234988"/>
                </a:lnTo>
                <a:lnTo>
                  <a:pt x="18288" y="233464"/>
                </a:lnTo>
                <a:close/>
              </a:path>
              <a:path w="20320" h="235584">
                <a:moveTo>
                  <a:pt x="19812" y="3086"/>
                </a:moveTo>
                <a:lnTo>
                  <a:pt x="19202" y="3086"/>
                </a:lnTo>
                <a:lnTo>
                  <a:pt x="19202" y="1816"/>
                </a:lnTo>
                <a:lnTo>
                  <a:pt x="1524" y="1816"/>
                </a:lnTo>
                <a:lnTo>
                  <a:pt x="1524" y="3086"/>
                </a:lnTo>
                <a:lnTo>
                  <a:pt x="0" y="3086"/>
                </a:lnTo>
                <a:lnTo>
                  <a:pt x="0" y="231686"/>
                </a:lnTo>
                <a:lnTo>
                  <a:pt x="1524" y="231686"/>
                </a:lnTo>
                <a:lnTo>
                  <a:pt x="1524" y="232956"/>
                </a:lnTo>
                <a:lnTo>
                  <a:pt x="19812" y="232956"/>
                </a:lnTo>
                <a:lnTo>
                  <a:pt x="19812" y="231686"/>
                </a:lnTo>
                <a:lnTo>
                  <a:pt x="19812" y="30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7" name="object 67" descr="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5236181" y="6369843"/>
            <a:ext cx="146205" cy="163258"/>
          </a:xfrm>
          <a:prstGeom prst="rect">
            <a:avLst/>
          </a:prstGeom>
        </p:spPr>
      </p:pic>
      <p:pic>
        <p:nvPicPr>
          <p:cNvPr id="68" name="object 68" descr="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5428202" y="6369843"/>
            <a:ext cx="131111" cy="221265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5675328" y="6296596"/>
            <a:ext cx="1371170" cy="236505"/>
          </a:xfrm>
          <a:prstGeom prst="rect">
            <a:avLst/>
          </a:prstGeom>
        </p:spPr>
      </p:pic>
      <p:pic>
        <p:nvPicPr>
          <p:cNvPr id="70" name="object 70" descr="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7179278" y="6298120"/>
            <a:ext cx="1964530" cy="292941"/>
          </a:xfrm>
          <a:prstGeom prst="rect">
            <a:avLst/>
          </a:prstGeom>
        </p:spPr>
      </p:pic>
      <p:pic>
        <p:nvPicPr>
          <p:cNvPr id="71" name="object 71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4189761" y="6912959"/>
            <a:ext cx="85344" cy="85439"/>
          </a:xfrm>
          <a:prstGeom prst="rect">
            <a:avLst/>
          </a:prstGeom>
        </p:spPr>
      </p:pic>
      <p:pic>
        <p:nvPicPr>
          <p:cNvPr id="72" name="object 72" descr="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4499324" y="6914577"/>
            <a:ext cx="1066228" cy="222789"/>
          </a:xfrm>
          <a:prstGeom prst="rect">
            <a:avLst/>
          </a:prstGeom>
        </p:spPr>
      </p:pic>
      <p:pic>
        <p:nvPicPr>
          <p:cNvPr id="73" name="object 73" descr="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5681472" y="6914577"/>
            <a:ext cx="115919" cy="164782"/>
          </a:xfrm>
          <a:prstGeom prst="rect">
            <a:avLst/>
          </a:prstGeom>
        </p:spPr>
      </p:pic>
      <p:pic>
        <p:nvPicPr>
          <p:cNvPr id="74" name="object 74" descr="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5855303" y="6914577"/>
            <a:ext cx="122015" cy="163258"/>
          </a:xfrm>
          <a:prstGeom prst="rect">
            <a:avLst/>
          </a:prstGeom>
        </p:spPr>
      </p:pic>
      <p:pic>
        <p:nvPicPr>
          <p:cNvPr id="75" name="object 75" descr="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6024657" y="6842855"/>
            <a:ext cx="132683" cy="236505"/>
          </a:xfrm>
          <a:prstGeom prst="rect">
            <a:avLst/>
          </a:prstGeom>
        </p:spPr>
      </p:pic>
      <p:grpSp>
        <p:nvGrpSpPr>
          <p:cNvPr id="76" name="object 76" descr=""/>
          <p:cNvGrpSpPr/>
          <p:nvPr/>
        </p:nvGrpSpPr>
        <p:grpSpPr>
          <a:xfrm>
            <a:off x="6293072" y="6914577"/>
            <a:ext cx="240029" cy="165100"/>
            <a:chOff x="6293072" y="6914577"/>
            <a:chExt cx="240029" cy="165100"/>
          </a:xfrm>
        </p:grpSpPr>
        <p:pic>
          <p:nvPicPr>
            <p:cNvPr id="77" name="object 77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398410" y="6914577"/>
              <a:ext cx="134119" cy="164782"/>
            </a:xfrm>
            <a:prstGeom prst="rect">
              <a:avLst/>
            </a:prstGeom>
          </p:spPr>
        </p:pic>
        <p:pic>
          <p:nvPicPr>
            <p:cNvPr id="78" name="object 78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293072" y="6914578"/>
              <a:ext cx="83915" cy="163258"/>
            </a:xfrm>
            <a:prstGeom prst="rect">
              <a:avLst/>
            </a:prstGeom>
          </p:spPr>
        </p:pic>
      </p:grpSp>
      <p:grpSp>
        <p:nvGrpSpPr>
          <p:cNvPr id="79" name="object 79" descr=""/>
          <p:cNvGrpSpPr/>
          <p:nvPr/>
        </p:nvGrpSpPr>
        <p:grpSpPr>
          <a:xfrm>
            <a:off x="6563010" y="6914577"/>
            <a:ext cx="302260" cy="222885"/>
            <a:chOff x="6563010" y="6914577"/>
            <a:chExt cx="302260" cy="222885"/>
          </a:xfrm>
        </p:grpSpPr>
        <p:pic>
          <p:nvPicPr>
            <p:cNvPr id="80" name="object 80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743032" y="6917625"/>
              <a:ext cx="122015" cy="161734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563010" y="6914577"/>
              <a:ext cx="138779" cy="222789"/>
            </a:xfrm>
            <a:prstGeom prst="rect">
              <a:avLst/>
            </a:prstGeom>
          </p:spPr>
        </p:pic>
      </p:grpSp>
      <p:sp>
        <p:nvSpPr>
          <p:cNvPr id="82" name="object 82" descr=""/>
          <p:cNvSpPr/>
          <p:nvPr/>
        </p:nvSpPr>
        <p:spPr>
          <a:xfrm>
            <a:off x="6922947" y="6842861"/>
            <a:ext cx="20320" cy="235585"/>
          </a:xfrm>
          <a:custGeom>
            <a:avLst/>
            <a:gdLst/>
            <a:ahLst/>
            <a:cxnLst/>
            <a:rect l="l" t="t" r="r" b="b"/>
            <a:pathLst>
              <a:path w="20320" h="235584">
                <a:moveTo>
                  <a:pt x="13716" y="233451"/>
                </a:moveTo>
                <a:lnTo>
                  <a:pt x="6096" y="233451"/>
                </a:lnTo>
                <a:lnTo>
                  <a:pt x="7620" y="234975"/>
                </a:lnTo>
                <a:lnTo>
                  <a:pt x="12192" y="234975"/>
                </a:lnTo>
                <a:lnTo>
                  <a:pt x="13716" y="233451"/>
                </a:lnTo>
                <a:close/>
              </a:path>
              <a:path w="20320" h="235584">
                <a:moveTo>
                  <a:pt x="18389" y="0"/>
                </a:moveTo>
                <a:lnTo>
                  <a:pt x="3048" y="0"/>
                </a:lnTo>
                <a:lnTo>
                  <a:pt x="3048" y="1524"/>
                </a:lnTo>
                <a:lnTo>
                  <a:pt x="18389" y="1524"/>
                </a:lnTo>
                <a:lnTo>
                  <a:pt x="18389" y="0"/>
                </a:lnTo>
                <a:close/>
              </a:path>
              <a:path w="20320" h="235584">
                <a:moveTo>
                  <a:pt x="19913" y="1803"/>
                </a:moveTo>
                <a:lnTo>
                  <a:pt x="1524" y="1803"/>
                </a:lnTo>
                <a:lnTo>
                  <a:pt x="1524" y="3073"/>
                </a:lnTo>
                <a:lnTo>
                  <a:pt x="0" y="3073"/>
                </a:lnTo>
                <a:lnTo>
                  <a:pt x="0" y="231673"/>
                </a:lnTo>
                <a:lnTo>
                  <a:pt x="1524" y="231673"/>
                </a:lnTo>
                <a:lnTo>
                  <a:pt x="1524" y="232943"/>
                </a:lnTo>
                <a:lnTo>
                  <a:pt x="19913" y="232943"/>
                </a:lnTo>
                <a:lnTo>
                  <a:pt x="19913" y="231673"/>
                </a:lnTo>
                <a:lnTo>
                  <a:pt x="19913" y="3073"/>
                </a:lnTo>
                <a:lnTo>
                  <a:pt x="19913" y="18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3" name="object 83" descr=""/>
          <p:cNvGrpSpPr/>
          <p:nvPr/>
        </p:nvGrpSpPr>
        <p:grpSpPr>
          <a:xfrm>
            <a:off x="6990111" y="6876383"/>
            <a:ext cx="403225" cy="203200"/>
            <a:chOff x="6990111" y="6876383"/>
            <a:chExt cx="403225" cy="203200"/>
          </a:xfrm>
        </p:grpSpPr>
        <p:pic>
          <p:nvPicPr>
            <p:cNvPr id="84" name="object 84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990111" y="6914578"/>
              <a:ext cx="115919" cy="164782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138034" y="6876383"/>
              <a:ext cx="94583" cy="202977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258613" y="6914578"/>
              <a:ext cx="134119" cy="164782"/>
            </a:xfrm>
            <a:prstGeom prst="rect">
              <a:avLst/>
            </a:prstGeom>
          </p:spPr>
        </p:pic>
      </p:grpSp>
      <p:grpSp>
        <p:nvGrpSpPr>
          <p:cNvPr id="87" name="object 87" descr=""/>
          <p:cNvGrpSpPr/>
          <p:nvPr/>
        </p:nvGrpSpPr>
        <p:grpSpPr>
          <a:xfrm>
            <a:off x="7497984" y="6842855"/>
            <a:ext cx="258445" cy="236854"/>
            <a:chOff x="7497984" y="6842855"/>
            <a:chExt cx="258445" cy="236854"/>
          </a:xfrm>
        </p:grpSpPr>
        <p:pic>
          <p:nvPicPr>
            <p:cNvPr id="88" name="object 88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497984" y="6876383"/>
              <a:ext cx="94583" cy="202977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632287" y="6842855"/>
              <a:ext cx="123539" cy="234981"/>
            </a:xfrm>
            <a:prstGeom prst="rect">
              <a:avLst/>
            </a:prstGeom>
          </p:spPr>
        </p:pic>
      </p:grpSp>
      <p:grpSp>
        <p:nvGrpSpPr>
          <p:cNvPr id="90" name="object 90" descr=""/>
          <p:cNvGrpSpPr/>
          <p:nvPr/>
        </p:nvGrpSpPr>
        <p:grpSpPr>
          <a:xfrm>
            <a:off x="7803157" y="6856571"/>
            <a:ext cx="204470" cy="222885"/>
            <a:chOff x="7803157" y="6856571"/>
            <a:chExt cx="204470" cy="222885"/>
          </a:xfrm>
        </p:grpSpPr>
        <p:pic>
          <p:nvPicPr>
            <p:cNvPr id="91" name="object 91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803157" y="6914578"/>
              <a:ext cx="134119" cy="164782"/>
            </a:xfrm>
            <a:prstGeom prst="rect">
              <a:avLst/>
            </a:prstGeom>
          </p:spPr>
        </p:pic>
        <p:sp>
          <p:nvSpPr>
            <p:cNvPr id="92" name="object 92" descr=""/>
            <p:cNvSpPr/>
            <p:nvPr/>
          </p:nvSpPr>
          <p:spPr>
            <a:xfrm>
              <a:off x="7981568" y="6856571"/>
              <a:ext cx="26034" cy="221615"/>
            </a:xfrm>
            <a:custGeom>
              <a:avLst/>
              <a:gdLst/>
              <a:ahLst/>
              <a:cxnLst/>
              <a:rect l="l" t="t" r="r" b="b"/>
              <a:pathLst>
                <a:path w="26034" h="221615">
                  <a:moveTo>
                    <a:pt x="21336" y="62579"/>
                  </a:moveTo>
                  <a:lnTo>
                    <a:pt x="4572" y="62579"/>
                  </a:lnTo>
                  <a:lnTo>
                    <a:pt x="4572" y="61055"/>
                  </a:lnTo>
                  <a:lnTo>
                    <a:pt x="21336" y="61055"/>
                  </a:lnTo>
                  <a:lnTo>
                    <a:pt x="21336" y="62579"/>
                  </a:lnTo>
                  <a:close/>
                </a:path>
                <a:path w="26034" h="221615">
                  <a:moveTo>
                    <a:pt x="21336" y="219741"/>
                  </a:moveTo>
                  <a:lnTo>
                    <a:pt x="4572" y="219741"/>
                  </a:lnTo>
                  <a:lnTo>
                    <a:pt x="3048" y="218217"/>
                  </a:lnTo>
                  <a:lnTo>
                    <a:pt x="3048" y="62579"/>
                  </a:lnTo>
                  <a:lnTo>
                    <a:pt x="22860" y="62579"/>
                  </a:lnTo>
                  <a:lnTo>
                    <a:pt x="22860" y="218217"/>
                  </a:lnTo>
                  <a:lnTo>
                    <a:pt x="21336" y="218217"/>
                  </a:lnTo>
                  <a:lnTo>
                    <a:pt x="21336" y="219741"/>
                  </a:lnTo>
                  <a:close/>
                </a:path>
                <a:path w="26034" h="221615">
                  <a:moveTo>
                    <a:pt x="15240" y="221265"/>
                  </a:moveTo>
                  <a:lnTo>
                    <a:pt x="9144" y="221265"/>
                  </a:lnTo>
                  <a:lnTo>
                    <a:pt x="7620" y="219741"/>
                  </a:lnTo>
                  <a:lnTo>
                    <a:pt x="16764" y="219741"/>
                  </a:lnTo>
                  <a:lnTo>
                    <a:pt x="15240" y="221265"/>
                  </a:lnTo>
                  <a:close/>
                </a:path>
                <a:path w="26034" h="221615">
                  <a:moveTo>
                    <a:pt x="18288" y="27431"/>
                  </a:moveTo>
                  <a:lnTo>
                    <a:pt x="7620" y="27431"/>
                  </a:lnTo>
                  <a:lnTo>
                    <a:pt x="4572" y="25907"/>
                  </a:lnTo>
                  <a:lnTo>
                    <a:pt x="3048" y="24383"/>
                  </a:lnTo>
                  <a:lnTo>
                    <a:pt x="0" y="22860"/>
                  </a:lnTo>
                  <a:lnTo>
                    <a:pt x="0" y="4572"/>
                  </a:lnTo>
                  <a:lnTo>
                    <a:pt x="3048" y="3048"/>
                  </a:lnTo>
                  <a:lnTo>
                    <a:pt x="4572" y="1524"/>
                  </a:lnTo>
                  <a:lnTo>
                    <a:pt x="7620" y="0"/>
                  </a:lnTo>
                  <a:lnTo>
                    <a:pt x="18288" y="0"/>
                  </a:lnTo>
                  <a:lnTo>
                    <a:pt x="21336" y="1524"/>
                  </a:lnTo>
                  <a:lnTo>
                    <a:pt x="24384" y="4572"/>
                  </a:lnTo>
                  <a:lnTo>
                    <a:pt x="25908" y="7619"/>
                  </a:lnTo>
                  <a:lnTo>
                    <a:pt x="25908" y="18288"/>
                  </a:lnTo>
                  <a:lnTo>
                    <a:pt x="24384" y="22860"/>
                  </a:lnTo>
                  <a:lnTo>
                    <a:pt x="21336" y="25907"/>
                  </a:lnTo>
                  <a:lnTo>
                    <a:pt x="18288" y="27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3" name="object 93" descr="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8060817" y="6914578"/>
            <a:ext cx="83915" cy="163258"/>
          </a:xfrm>
          <a:prstGeom prst="rect">
            <a:avLst/>
          </a:prstGeom>
        </p:spPr>
      </p:pic>
      <p:pic>
        <p:nvPicPr>
          <p:cNvPr id="94" name="object 94" descr="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8248511" y="6856571"/>
            <a:ext cx="1276583" cy="2227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5585" y="603547"/>
            <a:ext cx="8544905" cy="5106880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530631" y="637514"/>
            <a:ext cx="393700" cy="294640"/>
          </a:xfrm>
          <a:custGeom>
            <a:avLst/>
            <a:gdLst/>
            <a:ahLst/>
            <a:cxnLst/>
            <a:rect l="l" t="t" r="r" b="b"/>
            <a:pathLst>
              <a:path w="393700" h="294640">
                <a:moveTo>
                  <a:pt x="201256" y="25908"/>
                </a:moveTo>
                <a:lnTo>
                  <a:pt x="199732" y="24384"/>
                </a:lnTo>
                <a:lnTo>
                  <a:pt x="199732" y="22860"/>
                </a:lnTo>
                <a:lnTo>
                  <a:pt x="198208" y="21336"/>
                </a:lnTo>
                <a:lnTo>
                  <a:pt x="3048" y="21336"/>
                </a:lnTo>
                <a:lnTo>
                  <a:pt x="3048" y="22860"/>
                </a:lnTo>
                <a:lnTo>
                  <a:pt x="1524" y="24384"/>
                </a:lnTo>
                <a:lnTo>
                  <a:pt x="1524" y="25908"/>
                </a:lnTo>
                <a:lnTo>
                  <a:pt x="0" y="27432"/>
                </a:lnTo>
                <a:lnTo>
                  <a:pt x="0" y="38100"/>
                </a:lnTo>
                <a:lnTo>
                  <a:pt x="1524" y="39624"/>
                </a:lnTo>
                <a:lnTo>
                  <a:pt x="1524" y="41148"/>
                </a:lnTo>
                <a:lnTo>
                  <a:pt x="3048" y="41148"/>
                </a:lnTo>
                <a:lnTo>
                  <a:pt x="3048" y="42672"/>
                </a:lnTo>
                <a:lnTo>
                  <a:pt x="4572" y="42672"/>
                </a:lnTo>
                <a:lnTo>
                  <a:pt x="4572" y="44196"/>
                </a:lnTo>
                <a:lnTo>
                  <a:pt x="88392" y="44196"/>
                </a:lnTo>
                <a:lnTo>
                  <a:pt x="88392" y="292887"/>
                </a:lnTo>
                <a:lnTo>
                  <a:pt x="91440" y="292887"/>
                </a:lnTo>
                <a:lnTo>
                  <a:pt x="91440" y="294411"/>
                </a:lnTo>
                <a:lnTo>
                  <a:pt x="109816" y="294411"/>
                </a:lnTo>
                <a:lnTo>
                  <a:pt x="111340" y="292887"/>
                </a:lnTo>
                <a:lnTo>
                  <a:pt x="112864" y="292887"/>
                </a:lnTo>
                <a:lnTo>
                  <a:pt x="112864" y="291363"/>
                </a:lnTo>
                <a:lnTo>
                  <a:pt x="114388" y="289839"/>
                </a:lnTo>
                <a:lnTo>
                  <a:pt x="114388" y="44196"/>
                </a:lnTo>
                <a:lnTo>
                  <a:pt x="196684" y="44196"/>
                </a:lnTo>
                <a:lnTo>
                  <a:pt x="196684" y="42672"/>
                </a:lnTo>
                <a:lnTo>
                  <a:pt x="198208" y="42672"/>
                </a:lnTo>
                <a:lnTo>
                  <a:pt x="201256" y="39624"/>
                </a:lnTo>
                <a:lnTo>
                  <a:pt x="201256" y="25908"/>
                </a:lnTo>
                <a:close/>
              </a:path>
              <a:path w="393700" h="294640">
                <a:moveTo>
                  <a:pt x="393471" y="173926"/>
                </a:moveTo>
                <a:lnTo>
                  <a:pt x="387883" y="132219"/>
                </a:lnTo>
                <a:lnTo>
                  <a:pt x="363448" y="100469"/>
                </a:lnTo>
                <a:lnTo>
                  <a:pt x="356895" y="97624"/>
                </a:lnTo>
                <a:lnTo>
                  <a:pt x="350634" y="94754"/>
                </a:lnTo>
                <a:lnTo>
                  <a:pt x="343369" y="92862"/>
                </a:lnTo>
                <a:lnTo>
                  <a:pt x="335216" y="91846"/>
                </a:lnTo>
                <a:lnTo>
                  <a:pt x="326326" y="91528"/>
                </a:lnTo>
                <a:lnTo>
                  <a:pt x="318897" y="91846"/>
                </a:lnTo>
                <a:lnTo>
                  <a:pt x="318490" y="91846"/>
                </a:lnTo>
                <a:lnTo>
                  <a:pt x="279171" y="108991"/>
                </a:lnTo>
                <a:lnTo>
                  <a:pt x="263842" y="123532"/>
                </a:lnTo>
                <a:lnTo>
                  <a:pt x="263842" y="3048"/>
                </a:lnTo>
                <a:lnTo>
                  <a:pt x="262318" y="3048"/>
                </a:lnTo>
                <a:lnTo>
                  <a:pt x="262318" y="1524"/>
                </a:lnTo>
                <a:lnTo>
                  <a:pt x="260794" y="1524"/>
                </a:lnTo>
                <a:lnTo>
                  <a:pt x="259270" y="0"/>
                </a:lnTo>
                <a:lnTo>
                  <a:pt x="242506" y="0"/>
                </a:lnTo>
                <a:lnTo>
                  <a:pt x="240982" y="1524"/>
                </a:lnTo>
                <a:lnTo>
                  <a:pt x="239458" y="1524"/>
                </a:lnTo>
                <a:lnTo>
                  <a:pt x="239458" y="3048"/>
                </a:lnTo>
                <a:lnTo>
                  <a:pt x="237934" y="3048"/>
                </a:lnTo>
                <a:lnTo>
                  <a:pt x="237934" y="291363"/>
                </a:lnTo>
                <a:lnTo>
                  <a:pt x="239458" y="291363"/>
                </a:lnTo>
                <a:lnTo>
                  <a:pt x="239458" y="292887"/>
                </a:lnTo>
                <a:lnTo>
                  <a:pt x="240982" y="292887"/>
                </a:lnTo>
                <a:lnTo>
                  <a:pt x="242506" y="294411"/>
                </a:lnTo>
                <a:lnTo>
                  <a:pt x="260794" y="294411"/>
                </a:lnTo>
                <a:lnTo>
                  <a:pt x="260794" y="292887"/>
                </a:lnTo>
                <a:lnTo>
                  <a:pt x="262318" y="292887"/>
                </a:lnTo>
                <a:lnTo>
                  <a:pt x="262318" y="291363"/>
                </a:lnTo>
                <a:lnTo>
                  <a:pt x="263842" y="291363"/>
                </a:lnTo>
                <a:lnTo>
                  <a:pt x="263842" y="152590"/>
                </a:lnTo>
                <a:lnTo>
                  <a:pt x="292366" y="123532"/>
                </a:lnTo>
                <a:lnTo>
                  <a:pt x="323278" y="111340"/>
                </a:lnTo>
                <a:lnTo>
                  <a:pt x="330987" y="111340"/>
                </a:lnTo>
                <a:lnTo>
                  <a:pt x="337083" y="112864"/>
                </a:lnTo>
                <a:lnTo>
                  <a:pt x="349275" y="118960"/>
                </a:lnTo>
                <a:lnTo>
                  <a:pt x="353847" y="123532"/>
                </a:lnTo>
                <a:lnTo>
                  <a:pt x="356882" y="128079"/>
                </a:lnTo>
                <a:lnTo>
                  <a:pt x="361467" y="134200"/>
                </a:lnTo>
                <a:lnTo>
                  <a:pt x="362991" y="140398"/>
                </a:lnTo>
                <a:lnTo>
                  <a:pt x="366039" y="148018"/>
                </a:lnTo>
                <a:lnTo>
                  <a:pt x="366928" y="153377"/>
                </a:lnTo>
                <a:lnTo>
                  <a:pt x="367372" y="160020"/>
                </a:lnTo>
                <a:lnTo>
                  <a:pt x="367474" y="164160"/>
                </a:lnTo>
                <a:lnTo>
                  <a:pt x="367563" y="291363"/>
                </a:lnTo>
                <a:lnTo>
                  <a:pt x="369087" y="291363"/>
                </a:lnTo>
                <a:lnTo>
                  <a:pt x="369087" y="292887"/>
                </a:lnTo>
                <a:lnTo>
                  <a:pt x="370611" y="292887"/>
                </a:lnTo>
                <a:lnTo>
                  <a:pt x="372135" y="294411"/>
                </a:lnTo>
                <a:lnTo>
                  <a:pt x="390423" y="294411"/>
                </a:lnTo>
                <a:lnTo>
                  <a:pt x="390423" y="292887"/>
                </a:lnTo>
                <a:lnTo>
                  <a:pt x="391947" y="292887"/>
                </a:lnTo>
                <a:lnTo>
                  <a:pt x="391947" y="291363"/>
                </a:lnTo>
                <a:lnTo>
                  <a:pt x="393471" y="291363"/>
                </a:lnTo>
                <a:lnTo>
                  <a:pt x="393471" y="1739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986694" y="654272"/>
            <a:ext cx="33655" cy="278130"/>
          </a:xfrm>
          <a:custGeom>
            <a:avLst/>
            <a:gdLst/>
            <a:ahLst/>
            <a:cxnLst/>
            <a:rect l="l" t="t" r="r" b="b"/>
            <a:pathLst>
              <a:path w="33655" h="278130">
                <a:moveTo>
                  <a:pt x="25908" y="77819"/>
                </a:moveTo>
                <a:lnTo>
                  <a:pt x="7620" y="77819"/>
                </a:lnTo>
                <a:lnTo>
                  <a:pt x="9144" y="76295"/>
                </a:lnTo>
                <a:lnTo>
                  <a:pt x="24384" y="76295"/>
                </a:lnTo>
                <a:lnTo>
                  <a:pt x="25908" y="77819"/>
                </a:lnTo>
                <a:close/>
              </a:path>
              <a:path w="33655" h="278130">
                <a:moveTo>
                  <a:pt x="27432" y="276129"/>
                </a:moveTo>
                <a:lnTo>
                  <a:pt x="4572" y="276129"/>
                </a:lnTo>
                <a:lnTo>
                  <a:pt x="4572" y="79343"/>
                </a:lnTo>
                <a:lnTo>
                  <a:pt x="6096" y="77819"/>
                </a:lnTo>
                <a:lnTo>
                  <a:pt x="27432" y="77819"/>
                </a:lnTo>
                <a:lnTo>
                  <a:pt x="27432" y="79343"/>
                </a:lnTo>
                <a:lnTo>
                  <a:pt x="28956" y="79343"/>
                </a:lnTo>
                <a:lnTo>
                  <a:pt x="28956" y="274605"/>
                </a:lnTo>
                <a:lnTo>
                  <a:pt x="27432" y="276129"/>
                </a:lnTo>
                <a:close/>
              </a:path>
              <a:path w="33655" h="278130">
                <a:moveTo>
                  <a:pt x="25908" y="277653"/>
                </a:moveTo>
                <a:lnTo>
                  <a:pt x="7620" y="277653"/>
                </a:lnTo>
                <a:lnTo>
                  <a:pt x="6096" y="276129"/>
                </a:lnTo>
                <a:lnTo>
                  <a:pt x="25908" y="276129"/>
                </a:lnTo>
                <a:lnTo>
                  <a:pt x="25908" y="277653"/>
                </a:lnTo>
                <a:close/>
              </a:path>
              <a:path w="33655" h="278130">
                <a:moveTo>
                  <a:pt x="22860" y="35052"/>
                </a:moveTo>
                <a:lnTo>
                  <a:pt x="10668" y="35052"/>
                </a:lnTo>
                <a:lnTo>
                  <a:pt x="6096" y="33528"/>
                </a:lnTo>
                <a:lnTo>
                  <a:pt x="3048" y="32004"/>
                </a:lnTo>
                <a:lnTo>
                  <a:pt x="1524" y="28956"/>
                </a:lnTo>
                <a:lnTo>
                  <a:pt x="0" y="24383"/>
                </a:lnTo>
                <a:lnTo>
                  <a:pt x="0" y="10668"/>
                </a:lnTo>
                <a:lnTo>
                  <a:pt x="1524" y="6095"/>
                </a:lnTo>
                <a:lnTo>
                  <a:pt x="6096" y="1524"/>
                </a:lnTo>
                <a:lnTo>
                  <a:pt x="10668" y="0"/>
                </a:lnTo>
                <a:lnTo>
                  <a:pt x="22860" y="0"/>
                </a:lnTo>
                <a:lnTo>
                  <a:pt x="27432" y="1524"/>
                </a:lnTo>
                <a:lnTo>
                  <a:pt x="28956" y="4571"/>
                </a:lnTo>
                <a:lnTo>
                  <a:pt x="32004" y="6095"/>
                </a:lnTo>
                <a:lnTo>
                  <a:pt x="33528" y="10668"/>
                </a:lnTo>
                <a:lnTo>
                  <a:pt x="33528" y="24383"/>
                </a:lnTo>
                <a:lnTo>
                  <a:pt x="32004" y="28956"/>
                </a:lnTo>
                <a:lnTo>
                  <a:pt x="28956" y="30480"/>
                </a:lnTo>
                <a:lnTo>
                  <a:pt x="27432" y="33528"/>
                </a:lnTo>
                <a:lnTo>
                  <a:pt x="22860" y="35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8990" y="729043"/>
            <a:ext cx="128111" cy="205930"/>
          </a:xfrm>
          <a:prstGeom prst="rect">
            <a:avLst/>
          </a:prstGeom>
        </p:spPr>
      </p:pic>
      <p:sp>
        <p:nvSpPr>
          <p:cNvPr id="6" name="object 6" descr=""/>
          <p:cNvSpPr/>
          <p:nvPr/>
        </p:nvSpPr>
        <p:spPr>
          <a:xfrm>
            <a:off x="1343596" y="654272"/>
            <a:ext cx="32384" cy="278130"/>
          </a:xfrm>
          <a:custGeom>
            <a:avLst/>
            <a:gdLst/>
            <a:ahLst/>
            <a:cxnLst/>
            <a:rect l="l" t="t" r="r" b="b"/>
            <a:pathLst>
              <a:path w="32384" h="278130">
                <a:moveTo>
                  <a:pt x="24384" y="77819"/>
                </a:moveTo>
                <a:lnTo>
                  <a:pt x="7620" y="77819"/>
                </a:lnTo>
                <a:lnTo>
                  <a:pt x="7620" y="76295"/>
                </a:lnTo>
                <a:lnTo>
                  <a:pt x="24384" y="76295"/>
                </a:lnTo>
                <a:lnTo>
                  <a:pt x="24384" y="77819"/>
                </a:lnTo>
                <a:close/>
              </a:path>
              <a:path w="32384" h="278130">
                <a:moveTo>
                  <a:pt x="28956" y="274605"/>
                </a:moveTo>
                <a:lnTo>
                  <a:pt x="3048" y="274605"/>
                </a:lnTo>
                <a:lnTo>
                  <a:pt x="3048" y="80867"/>
                </a:lnTo>
                <a:lnTo>
                  <a:pt x="4572" y="79343"/>
                </a:lnTo>
                <a:lnTo>
                  <a:pt x="4572" y="77819"/>
                </a:lnTo>
                <a:lnTo>
                  <a:pt x="27432" y="77819"/>
                </a:lnTo>
                <a:lnTo>
                  <a:pt x="27432" y="79343"/>
                </a:lnTo>
                <a:lnTo>
                  <a:pt x="28956" y="80867"/>
                </a:lnTo>
                <a:lnTo>
                  <a:pt x="28956" y="274605"/>
                </a:lnTo>
                <a:close/>
              </a:path>
              <a:path w="32384" h="278130">
                <a:moveTo>
                  <a:pt x="27432" y="276129"/>
                </a:moveTo>
                <a:lnTo>
                  <a:pt x="4572" y="276129"/>
                </a:lnTo>
                <a:lnTo>
                  <a:pt x="4572" y="274605"/>
                </a:lnTo>
                <a:lnTo>
                  <a:pt x="27432" y="274605"/>
                </a:lnTo>
                <a:lnTo>
                  <a:pt x="27432" y="276129"/>
                </a:lnTo>
                <a:close/>
              </a:path>
              <a:path w="32384" h="278130">
                <a:moveTo>
                  <a:pt x="24384" y="277653"/>
                </a:moveTo>
                <a:lnTo>
                  <a:pt x="7620" y="277653"/>
                </a:lnTo>
                <a:lnTo>
                  <a:pt x="6096" y="276129"/>
                </a:lnTo>
                <a:lnTo>
                  <a:pt x="25908" y="276129"/>
                </a:lnTo>
                <a:lnTo>
                  <a:pt x="24384" y="277653"/>
                </a:lnTo>
                <a:close/>
              </a:path>
              <a:path w="32384" h="278130">
                <a:moveTo>
                  <a:pt x="21336" y="35052"/>
                </a:moveTo>
                <a:lnTo>
                  <a:pt x="9144" y="35052"/>
                </a:lnTo>
                <a:lnTo>
                  <a:pt x="4572" y="33528"/>
                </a:lnTo>
                <a:lnTo>
                  <a:pt x="0" y="28956"/>
                </a:lnTo>
                <a:lnTo>
                  <a:pt x="0" y="6095"/>
                </a:lnTo>
                <a:lnTo>
                  <a:pt x="3048" y="4571"/>
                </a:lnTo>
                <a:lnTo>
                  <a:pt x="4572" y="1524"/>
                </a:lnTo>
                <a:lnTo>
                  <a:pt x="9144" y="0"/>
                </a:lnTo>
                <a:lnTo>
                  <a:pt x="22860" y="0"/>
                </a:lnTo>
                <a:lnTo>
                  <a:pt x="25908" y="1524"/>
                </a:lnTo>
                <a:lnTo>
                  <a:pt x="30480" y="6095"/>
                </a:lnTo>
                <a:lnTo>
                  <a:pt x="32004" y="10668"/>
                </a:lnTo>
                <a:lnTo>
                  <a:pt x="32004" y="24383"/>
                </a:lnTo>
                <a:lnTo>
                  <a:pt x="30480" y="28956"/>
                </a:lnTo>
                <a:lnTo>
                  <a:pt x="25908" y="33528"/>
                </a:lnTo>
                <a:lnTo>
                  <a:pt x="21336" y="35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676114" y="678656"/>
            <a:ext cx="119380" cy="256540"/>
          </a:xfrm>
          <a:custGeom>
            <a:avLst/>
            <a:gdLst/>
            <a:ahLst/>
            <a:cxnLst/>
            <a:rect l="l" t="t" r="r" b="b"/>
            <a:pathLst>
              <a:path w="119380" h="256540">
                <a:moveTo>
                  <a:pt x="51816" y="1524"/>
                </a:moveTo>
                <a:lnTo>
                  <a:pt x="42672" y="1524"/>
                </a:lnTo>
                <a:lnTo>
                  <a:pt x="44196" y="0"/>
                </a:lnTo>
                <a:lnTo>
                  <a:pt x="50292" y="0"/>
                </a:lnTo>
                <a:lnTo>
                  <a:pt x="51816" y="1524"/>
                </a:lnTo>
                <a:close/>
              </a:path>
              <a:path w="119380" h="256540">
                <a:moveTo>
                  <a:pt x="57912" y="3048"/>
                </a:moveTo>
                <a:lnTo>
                  <a:pt x="36576" y="3048"/>
                </a:lnTo>
                <a:lnTo>
                  <a:pt x="38100" y="1524"/>
                </a:lnTo>
                <a:lnTo>
                  <a:pt x="57912" y="1524"/>
                </a:lnTo>
                <a:lnTo>
                  <a:pt x="57912" y="3048"/>
                </a:lnTo>
                <a:close/>
              </a:path>
              <a:path w="119380" h="256540">
                <a:moveTo>
                  <a:pt x="59436" y="53435"/>
                </a:moveTo>
                <a:lnTo>
                  <a:pt x="35052" y="53435"/>
                </a:lnTo>
                <a:lnTo>
                  <a:pt x="35052" y="3048"/>
                </a:lnTo>
                <a:lnTo>
                  <a:pt x="59436" y="3048"/>
                </a:lnTo>
                <a:lnTo>
                  <a:pt x="59436" y="53435"/>
                </a:lnTo>
                <a:close/>
              </a:path>
              <a:path w="119380" h="256540">
                <a:moveTo>
                  <a:pt x="114395" y="74771"/>
                </a:moveTo>
                <a:lnTo>
                  <a:pt x="4572" y="74771"/>
                </a:lnTo>
                <a:lnTo>
                  <a:pt x="1524" y="71723"/>
                </a:lnTo>
                <a:lnTo>
                  <a:pt x="1524" y="70199"/>
                </a:lnTo>
                <a:lnTo>
                  <a:pt x="0" y="67151"/>
                </a:lnTo>
                <a:lnTo>
                  <a:pt x="0" y="59531"/>
                </a:lnTo>
                <a:lnTo>
                  <a:pt x="1524" y="58007"/>
                </a:lnTo>
                <a:lnTo>
                  <a:pt x="1524" y="54959"/>
                </a:lnTo>
                <a:lnTo>
                  <a:pt x="3048" y="54959"/>
                </a:lnTo>
                <a:lnTo>
                  <a:pt x="3048" y="53435"/>
                </a:lnTo>
                <a:lnTo>
                  <a:pt x="115919" y="53435"/>
                </a:lnTo>
                <a:lnTo>
                  <a:pt x="117443" y="54959"/>
                </a:lnTo>
                <a:lnTo>
                  <a:pt x="117443" y="56483"/>
                </a:lnTo>
                <a:lnTo>
                  <a:pt x="118967" y="58007"/>
                </a:lnTo>
                <a:lnTo>
                  <a:pt x="118967" y="70199"/>
                </a:lnTo>
                <a:lnTo>
                  <a:pt x="114395" y="74771"/>
                </a:lnTo>
                <a:close/>
              </a:path>
              <a:path w="119380" h="256540">
                <a:moveTo>
                  <a:pt x="89916" y="256317"/>
                </a:moveTo>
                <a:lnTo>
                  <a:pt x="77724" y="256317"/>
                </a:lnTo>
                <a:lnTo>
                  <a:pt x="70104" y="254793"/>
                </a:lnTo>
                <a:lnTo>
                  <a:pt x="39624" y="228885"/>
                </a:lnTo>
                <a:lnTo>
                  <a:pt x="35052" y="192309"/>
                </a:lnTo>
                <a:lnTo>
                  <a:pt x="35052" y="74771"/>
                </a:lnTo>
                <a:lnTo>
                  <a:pt x="59436" y="74771"/>
                </a:lnTo>
                <a:lnTo>
                  <a:pt x="59436" y="189261"/>
                </a:lnTo>
                <a:lnTo>
                  <a:pt x="59959" y="199858"/>
                </a:lnTo>
                <a:lnTo>
                  <a:pt x="77724" y="233457"/>
                </a:lnTo>
                <a:lnTo>
                  <a:pt x="118967" y="233457"/>
                </a:lnTo>
                <a:lnTo>
                  <a:pt x="118967" y="244125"/>
                </a:lnTo>
                <a:lnTo>
                  <a:pt x="117443" y="245649"/>
                </a:lnTo>
                <a:lnTo>
                  <a:pt x="117443" y="247173"/>
                </a:lnTo>
                <a:lnTo>
                  <a:pt x="115919" y="248697"/>
                </a:lnTo>
                <a:lnTo>
                  <a:pt x="114395" y="248697"/>
                </a:lnTo>
                <a:lnTo>
                  <a:pt x="111347" y="251745"/>
                </a:lnTo>
                <a:lnTo>
                  <a:pt x="109823" y="251745"/>
                </a:lnTo>
                <a:lnTo>
                  <a:pt x="106775" y="253269"/>
                </a:lnTo>
                <a:lnTo>
                  <a:pt x="103727" y="253269"/>
                </a:lnTo>
                <a:lnTo>
                  <a:pt x="102203" y="254793"/>
                </a:lnTo>
                <a:lnTo>
                  <a:pt x="92964" y="254793"/>
                </a:lnTo>
                <a:lnTo>
                  <a:pt x="89916" y="256317"/>
                </a:lnTo>
                <a:close/>
              </a:path>
              <a:path w="119380" h="256540">
                <a:moveTo>
                  <a:pt x="117443" y="230409"/>
                </a:moveTo>
                <a:lnTo>
                  <a:pt x="106775" y="230409"/>
                </a:lnTo>
                <a:lnTo>
                  <a:pt x="109823" y="228885"/>
                </a:lnTo>
                <a:lnTo>
                  <a:pt x="111347" y="228885"/>
                </a:lnTo>
                <a:lnTo>
                  <a:pt x="112871" y="227361"/>
                </a:lnTo>
                <a:lnTo>
                  <a:pt x="117443" y="227361"/>
                </a:lnTo>
                <a:lnTo>
                  <a:pt x="117443" y="230409"/>
                </a:lnTo>
                <a:close/>
              </a:path>
              <a:path w="119380" h="256540">
                <a:moveTo>
                  <a:pt x="118967" y="233457"/>
                </a:moveTo>
                <a:lnTo>
                  <a:pt x="97536" y="233457"/>
                </a:lnTo>
                <a:lnTo>
                  <a:pt x="100584" y="231933"/>
                </a:lnTo>
                <a:lnTo>
                  <a:pt x="103727" y="231933"/>
                </a:lnTo>
                <a:lnTo>
                  <a:pt x="105251" y="230409"/>
                </a:lnTo>
                <a:lnTo>
                  <a:pt x="118967" y="230409"/>
                </a:lnTo>
                <a:lnTo>
                  <a:pt x="118967" y="2334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4368" y="729043"/>
            <a:ext cx="129730" cy="205930"/>
          </a:xfrm>
          <a:prstGeom prst="rect">
            <a:avLst/>
          </a:prstGeom>
        </p:spPr>
      </p:pic>
      <p:sp>
        <p:nvSpPr>
          <p:cNvPr id="9" name="object 9" descr=""/>
          <p:cNvSpPr/>
          <p:nvPr/>
        </p:nvSpPr>
        <p:spPr>
          <a:xfrm>
            <a:off x="1843849" y="637508"/>
            <a:ext cx="154305" cy="294640"/>
          </a:xfrm>
          <a:custGeom>
            <a:avLst/>
            <a:gdLst/>
            <a:ahLst/>
            <a:cxnLst/>
            <a:rect l="l" t="t" r="r" b="b"/>
            <a:pathLst>
              <a:path w="154305" h="294640">
                <a:moveTo>
                  <a:pt x="21336" y="1524"/>
                </a:moveTo>
                <a:lnTo>
                  <a:pt x="1524" y="1524"/>
                </a:lnTo>
                <a:lnTo>
                  <a:pt x="3048" y="0"/>
                </a:lnTo>
                <a:lnTo>
                  <a:pt x="21336" y="0"/>
                </a:lnTo>
                <a:lnTo>
                  <a:pt x="21336" y="1524"/>
                </a:lnTo>
                <a:close/>
              </a:path>
              <a:path w="154305" h="294640">
                <a:moveTo>
                  <a:pt x="22860" y="292893"/>
                </a:moveTo>
                <a:lnTo>
                  <a:pt x="0" y="292893"/>
                </a:lnTo>
                <a:lnTo>
                  <a:pt x="0" y="1524"/>
                </a:lnTo>
                <a:lnTo>
                  <a:pt x="22860" y="1524"/>
                </a:lnTo>
                <a:lnTo>
                  <a:pt x="24384" y="3047"/>
                </a:lnTo>
                <a:lnTo>
                  <a:pt x="24384" y="123539"/>
                </a:lnTo>
                <a:lnTo>
                  <a:pt x="53155" y="123539"/>
                </a:lnTo>
                <a:lnTo>
                  <a:pt x="47784" y="128078"/>
                </a:lnTo>
                <a:lnTo>
                  <a:pt x="40207" y="135016"/>
                </a:lnTo>
                <a:lnTo>
                  <a:pt x="32362" y="143098"/>
                </a:lnTo>
                <a:lnTo>
                  <a:pt x="24384" y="152590"/>
                </a:lnTo>
                <a:lnTo>
                  <a:pt x="24384" y="291369"/>
                </a:lnTo>
                <a:lnTo>
                  <a:pt x="22860" y="292893"/>
                </a:lnTo>
                <a:close/>
              </a:path>
              <a:path w="154305" h="294640">
                <a:moveTo>
                  <a:pt x="53155" y="123539"/>
                </a:moveTo>
                <a:lnTo>
                  <a:pt x="24384" y="123539"/>
                </a:lnTo>
                <a:lnTo>
                  <a:pt x="32386" y="115871"/>
                </a:lnTo>
                <a:lnTo>
                  <a:pt x="71151" y="93059"/>
                </a:lnTo>
                <a:lnTo>
                  <a:pt x="79142" y="91844"/>
                </a:lnTo>
                <a:lnTo>
                  <a:pt x="79555" y="91844"/>
                </a:lnTo>
                <a:lnTo>
                  <a:pt x="86963" y="91535"/>
                </a:lnTo>
                <a:lnTo>
                  <a:pt x="124634" y="100464"/>
                </a:lnTo>
                <a:lnTo>
                  <a:pt x="136550" y="111347"/>
                </a:lnTo>
                <a:lnTo>
                  <a:pt x="83915" y="111347"/>
                </a:lnTo>
                <a:lnTo>
                  <a:pt x="77033" y="112156"/>
                </a:lnTo>
                <a:lnTo>
                  <a:pt x="70008" y="114395"/>
                </a:lnTo>
                <a:lnTo>
                  <a:pt x="62698" y="117776"/>
                </a:lnTo>
                <a:lnTo>
                  <a:pt x="54959" y="122015"/>
                </a:lnTo>
                <a:lnTo>
                  <a:pt x="53155" y="123539"/>
                </a:lnTo>
                <a:close/>
              </a:path>
              <a:path w="154305" h="294640">
                <a:moveTo>
                  <a:pt x="152495" y="292893"/>
                </a:moveTo>
                <a:lnTo>
                  <a:pt x="129635" y="292893"/>
                </a:lnTo>
                <a:lnTo>
                  <a:pt x="129584" y="173926"/>
                </a:lnTo>
                <a:lnTo>
                  <a:pt x="129373" y="167520"/>
                </a:lnTo>
                <a:lnTo>
                  <a:pt x="128682" y="160020"/>
                </a:lnTo>
                <a:lnTo>
                  <a:pt x="127706" y="153376"/>
                </a:lnTo>
                <a:lnTo>
                  <a:pt x="126587" y="148018"/>
                </a:lnTo>
                <a:lnTo>
                  <a:pt x="125063" y="140398"/>
                </a:lnTo>
                <a:lnTo>
                  <a:pt x="122015" y="134207"/>
                </a:lnTo>
                <a:lnTo>
                  <a:pt x="117421" y="128078"/>
                </a:lnTo>
                <a:lnTo>
                  <a:pt x="114395" y="123539"/>
                </a:lnTo>
                <a:lnTo>
                  <a:pt x="109823" y="118967"/>
                </a:lnTo>
                <a:lnTo>
                  <a:pt x="103655" y="115871"/>
                </a:lnTo>
                <a:lnTo>
                  <a:pt x="99155" y="112871"/>
                </a:lnTo>
                <a:lnTo>
                  <a:pt x="91535" y="111347"/>
                </a:lnTo>
                <a:lnTo>
                  <a:pt x="136550" y="111347"/>
                </a:lnTo>
                <a:lnTo>
                  <a:pt x="152090" y="146923"/>
                </a:lnTo>
                <a:lnTo>
                  <a:pt x="154019" y="173926"/>
                </a:lnTo>
                <a:lnTo>
                  <a:pt x="154019" y="291369"/>
                </a:lnTo>
                <a:lnTo>
                  <a:pt x="152495" y="292893"/>
                </a:lnTo>
                <a:close/>
              </a:path>
              <a:path w="154305" h="294640">
                <a:moveTo>
                  <a:pt x="21336" y="294417"/>
                </a:moveTo>
                <a:lnTo>
                  <a:pt x="3048" y="294417"/>
                </a:lnTo>
                <a:lnTo>
                  <a:pt x="1524" y="292893"/>
                </a:lnTo>
                <a:lnTo>
                  <a:pt x="21336" y="292893"/>
                </a:lnTo>
                <a:lnTo>
                  <a:pt x="21336" y="294417"/>
                </a:lnTo>
                <a:close/>
              </a:path>
              <a:path w="154305" h="294640">
                <a:moveTo>
                  <a:pt x="150971" y="294417"/>
                </a:moveTo>
                <a:lnTo>
                  <a:pt x="132683" y="294417"/>
                </a:lnTo>
                <a:lnTo>
                  <a:pt x="131159" y="292893"/>
                </a:lnTo>
                <a:lnTo>
                  <a:pt x="150971" y="292893"/>
                </a:lnTo>
                <a:lnTo>
                  <a:pt x="150971" y="2944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51374" y="729043"/>
            <a:ext cx="169189" cy="20593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71629" y="635984"/>
            <a:ext cx="712279" cy="372237"/>
          </a:xfrm>
          <a:prstGeom prst="rect">
            <a:avLst/>
          </a:prstGeom>
        </p:spPr>
      </p:pic>
      <p:sp>
        <p:nvSpPr>
          <p:cNvPr id="12" name="object 12" descr=""/>
          <p:cNvSpPr/>
          <p:nvPr/>
        </p:nvSpPr>
        <p:spPr>
          <a:xfrm>
            <a:off x="3231832" y="658844"/>
            <a:ext cx="285750" cy="273685"/>
          </a:xfrm>
          <a:custGeom>
            <a:avLst/>
            <a:gdLst/>
            <a:ahLst/>
            <a:cxnLst/>
            <a:rect l="l" t="t" r="r" b="b"/>
            <a:pathLst>
              <a:path w="285750" h="273684">
                <a:moveTo>
                  <a:pt x="24384" y="271557"/>
                </a:moveTo>
                <a:lnTo>
                  <a:pt x="0" y="271557"/>
                </a:lnTo>
                <a:lnTo>
                  <a:pt x="0" y="7620"/>
                </a:lnTo>
                <a:lnTo>
                  <a:pt x="1524" y="4572"/>
                </a:lnTo>
                <a:lnTo>
                  <a:pt x="6096" y="0"/>
                </a:lnTo>
                <a:lnTo>
                  <a:pt x="35052" y="0"/>
                </a:lnTo>
                <a:lnTo>
                  <a:pt x="36576" y="1524"/>
                </a:lnTo>
                <a:lnTo>
                  <a:pt x="39719" y="3048"/>
                </a:lnTo>
                <a:lnTo>
                  <a:pt x="41243" y="4572"/>
                </a:lnTo>
                <a:lnTo>
                  <a:pt x="44291" y="6096"/>
                </a:lnTo>
                <a:lnTo>
                  <a:pt x="47339" y="9144"/>
                </a:lnTo>
                <a:lnTo>
                  <a:pt x="48863" y="12192"/>
                </a:lnTo>
                <a:lnTo>
                  <a:pt x="48863" y="13716"/>
                </a:lnTo>
                <a:lnTo>
                  <a:pt x="50387" y="16764"/>
                </a:lnTo>
                <a:lnTo>
                  <a:pt x="52284" y="21336"/>
                </a:lnTo>
                <a:lnTo>
                  <a:pt x="25908" y="21336"/>
                </a:lnTo>
                <a:lnTo>
                  <a:pt x="25908" y="268509"/>
                </a:lnTo>
                <a:lnTo>
                  <a:pt x="24384" y="270033"/>
                </a:lnTo>
                <a:lnTo>
                  <a:pt x="24384" y="271557"/>
                </a:lnTo>
                <a:close/>
              </a:path>
              <a:path w="285750" h="273684">
                <a:moveTo>
                  <a:pt x="166674" y="233457"/>
                </a:moveTo>
                <a:lnTo>
                  <a:pt x="141827" y="233457"/>
                </a:lnTo>
                <a:lnTo>
                  <a:pt x="234886" y="16764"/>
                </a:lnTo>
                <a:lnTo>
                  <a:pt x="237934" y="10668"/>
                </a:lnTo>
                <a:lnTo>
                  <a:pt x="239458" y="9144"/>
                </a:lnTo>
                <a:lnTo>
                  <a:pt x="240982" y="6096"/>
                </a:lnTo>
                <a:lnTo>
                  <a:pt x="242506" y="4572"/>
                </a:lnTo>
                <a:lnTo>
                  <a:pt x="245554" y="3048"/>
                </a:lnTo>
                <a:lnTo>
                  <a:pt x="247078" y="1524"/>
                </a:lnTo>
                <a:lnTo>
                  <a:pt x="248602" y="1524"/>
                </a:lnTo>
                <a:lnTo>
                  <a:pt x="250126" y="0"/>
                </a:lnTo>
                <a:lnTo>
                  <a:pt x="277653" y="0"/>
                </a:lnTo>
                <a:lnTo>
                  <a:pt x="280701" y="3048"/>
                </a:lnTo>
                <a:lnTo>
                  <a:pt x="282225" y="3048"/>
                </a:lnTo>
                <a:lnTo>
                  <a:pt x="282225" y="4572"/>
                </a:lnTo>
                <a:lnTo>
                  <a:pt x="283749" y="6096"/>
                </a:lnTo>
                <a:lnTo>
                  <a:pt x="283749" y="7620"/>
                </a:lnTo>
                <a:lnTo>
                  <a:pt x="285273" y="10668"/>
                </a:lnTo>
                <a:lnTo>
                  <a:pt x="285273" y="21336"/>
                </a:lnTo>
                <a:lnTo>
                  <a:pt x="257746" y="21336"/>
                </a:lnTo>
                <a:lnTo>
                  <a:pt x="166674" y="233457"/>
                </a:lnTo>
                <a:close/>
              </a:path>
              <a:path w="285750" h="273684">
                <a:moveTo>
                  <a:pt x="149447" y="271557"/>
                </a:moveTo>
                <a:lnTo>
                  <a:pt x="128111" y="271557"/>
                </a:lnTo>
                <a:lnTo>
                  <a:pt x="128111" y="270033"/>
                </a:lnTo>
                <a:lnTo>
                  <a:pt x="25908" y="21336"/>
                </a:lnTo>
                <a:lnTo>
                  <a:pt x="52284" y="21336"/>
                </a:lnTo>
                <a:lnTo>
                  <a:pt x="140303" y="233457"/>
                </a:lnTo>
                <a:lnTo>
                  <a:pt x="166674" y="233457"/>
                </a:lnTo>
                <a:lnTo>
                  <a:pt x="150971" y="270033"/>
                </a:lnTo>
                <a:lnTo>
                  <a:pt x="149447" y="271557"/>
                </a:lnTo>
                <a:close/>
              </a:path>
              <a:path w="285750" h="273684">
                <a:moveTo>
                  <a:pt x="283749" y="271557"/>
                </a:moveTo>
                <a:lnTo>
                  <a:pt x="259270" y="271557"/>
                </a:lnTo>
                <a:lnTo>
                  <a:pt x="259270" y="21336"/>
                </a:lnTo>
                <a:lnTo>
                  <a:pt x="285273" y="21336"/>
                </a:lnTo>
                <a:lnTo>
                  <a:pt x="285273" y="268509"/>
                </a:lnTo>
                <a:lnTo>
                  <a:pt x="283749" y="270033"/>
                </a:lnTo>
                <a:lnTo>
                  <a:pt x="283749" y="271557"/>
                </a:lnTo>
                <a:close/>
              </a:path>
              <a:path w="285750" h="273684">
                <a:moveTo>
                  <a:pt x="21336" y="273081"/>
                </a:moveTo>
                <a:lnTo>
                  <a:pt x="3048" y="273081"/>
                </a:lnTo>
                <a:lnTo>
                  <a:pt x="1524" y="271557"/>
                </a:lnTo>
                <a:lnTo>
                  <a:pt x="22860" y="271557"/>
                </a:lnTo>
                <a:lnTo>
                  <a:pt x="21336" y="273081"/>
                </a:lnTo>
                <a:close/>
              </a:path>
              <a:path w="285750" h="273684">
                <a:moveTo>
                  <a:pt x="147923" y="273081"/>
                </a:moveTo>
                <a:lnTo>
                  <a:pt x="131159" y="273081"/>
                </a:lnTo>
                <a:lnTo>
                  <a:pt x="129635" y="271557"/>
                </a:lnTo>
                <a:lnTo>
                  <a:pt x="147923" y="271557"/>
                </a:lnTo>
                <a:lnTo>
                  <a:pt x="147923" y="273081"/>
                </a:lnTo>
                <a:close/>
              </a:path>
              <a:path w="285750" h="273684">
                <a:moveTo>
                  <a:pt x="280701" y="273081"/>
                </a:moveTo>
                <a:lnTo>
                  <a:pt x="262318" y="273081"/>
                </a:lnTo>
                <a:lnTo>
                  <a:pt x="260794" y="271557"/>
                </a:lnTo>
                <a:lnTo>
                  <a:pt x="282225" y="271557"/>
                </a:lnTo>
                <a:lnTo>
                  <a:pt x="280701" y="2730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3" name="object 13" descr=""/>
          <p:cNvGrpSpPr/>
          <p:nvPr/>
        </p:nvGrpSpPr>
        <p:grpSpPr>
          <a:xfrm>
            <a:off x="3571970" y="639032"/>
            <a:ext cx="392430" cy="296545"/>
            <a:chOff x="3571970" y="639032"/>
            <a:chExt cx="392430" cy="296545"/>
          </a:xfrm>
        </p:grpSpPr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71970" y="729043"/>
              <a:ext cx="182985" cy="205930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3797809" y="639032"/>
              <a:ext cx="166370" cy="296545"/>
            </a:xfrm>
            <a:custGeom>
              <a:avLst/>
              <a:gdLst/>
              <a:ahLst/>
              <a:cxnLst/>
              <a:rect l="l" t="t" r="r" b="b"/>
              <a:pathLst>
                <a:path w="166370" h="296544">
                  <a:moveTo>
                    <a:pt x="166209" y="118967"/>
                  </a:moveTo>
                  <a:lnTo>
                    <a:pt x="141730" y="118967"/>
                  </a:lnTo>
                  <a:lnTo>
                    <a:pt x="141730" y="1523"/>
                  </a:lnTo>
                  <a:lnTo>
                    <a:pt x="143254" y="1523"/>
                  </a:lnTo>
                  <a:lnTo>
                    <a:pt x="143254" y="0"/>
                  </a:lnTo>
                  <a:lnTo>
                    <a:pt x="163161" y="0"/>
                  </a:lnTo>
                  <a:lnTo>
                    <a:pt x="166209" y="3047"/>
                  </a:lnTo>
                  <a:lnTo>
                    <a:pt x="166209" y="118967"/>
                  </a:lnTo>
                  <a:close/>
                </a:path>
                <a:path w="166370" h="296544">
                  <a:moveTo>
                    <a:pt x="76198" y="295941"/>
                  </a:moveTo>
                  <a:lnTo>
                    <a:pt x="65785" y="295370"/>
                  </a:lnTo>
                  <a:lnTo>
                    <a:pt x="66076" y="295370"/>
                  </a:lnTo>
                  <a:lnTo>
                    <a:pt x="56945" y="293846"/>
                  </a:lnTo>
                  <a:lnTo>
                    <a:pt x="21762" y="272034"/>
                  </a:lnTo>
                  <a:lnTo>
                    <a:pt x="4475" y="233457"/>
                  </a:lnTo>
                  <a:lnTo>
                    <a:pt x="2474" y="224275"/>
                  </a:lnTo>
                  <a:lnTo>
                    <a:pt x="1046" y="214931"/>
                  </a:lnTo>
                  <a:lnTo>
                    <a:pt x="296" y="206513"/>
                  </a:lnTo>
                  <a:lnTo>
                    <a:pt x="188" y="205302"/>
                  </a:lnTo>
                  <a:lnTo>
                    <a:pt x="0" y="198669"/>
                  </a:lnTo>
                  <a:lnTo>
                    <a:pt x="11" y="190690"/>
                  </a:lnTo>
                  <a:lnTo>
                    <a:pt x="179" y="183594"/>
                  </a:lnTo>
                  <a:lnTo>
                    <a:pt x="7951" y="141312"/>
                  </a:lnTo>
                  <a:lnTo>
                    <a:pt x="32299" y="105632"/>
                  </a:lnTo>
                  <a:lnTo>
                    <a:pt x="71650" y="90320"/>
                  </a:lnTo>
                  <a:lnTo>
                    <a:pt x="80770" y="90011"/>
                  </a:lnTo>
                  <a:lnTo>
                    <a:pt x="88995" y="90320"/>
                  </a:lnTo>
                  <a:lnTo>
                    <a:pt x="89462" y="90320"/>
                  </a:lnTo>
                  <a:lnTo>
                    <a:pt x="126680" y="106584"/>
                  </a:lnTo>
                  <a:lnTo>
                    <a:pt x="132648" y="111347"/>
                  </a:lnTo>
                  <a:lnTo>
                    <a:pt x="70102" y="111347"/>
                  </a:lnTo>
                  <a:lnTo>
                    <a:pt x="62482" y="112871"/>
                  </a:lnTo>
                  <a:lnTo>
                    <a:pt x="34859" y="141803"/>
                  </a:lnTo>
                  <a:lnTo>
                    <a:pt x="28928" y="161401"/>
                  </a:lnTo>
                  <a:lnTo>
                    <a:pt x="28859" y="161734"/>
                  </a:lnTo>
                  <a:lnTo>
                    <a:pt x="27739" y="168830"/>
                  </a:lnTo>
                  <a:lnTo>
                    <a:pt x="26763" y="176212"/>
                  </a:lnTo>
                  <a:lnTo>
                    <a:pt x="26108" y="183213"/>
                  </a:lnTo>
                  <a:lnTo>
                    <a:pt x="26072" y="183594"/>
                  </a:lnTo>
                  <a:lnTo>
                    <a:pt x="25811" y="190690"/>
                  </a:lnTo>
                  <a:lnTo>
                    <a:pt x="25961" y="195262"/>
                  </a:lnTo>
                  <a:lnTo>
                    <a:pt x="26072" y="198669"/>
                  </a:lnTo>
                  <a:lnTo>
                    <a:pt x="34093" y="242316"/>
                  </a:lnTo>
                  <a:lnTo>
                    <a:pt x="34216" y="242697"/>
                  </a:lnTo>
                  <a:lnTo>
                    <a:pt x="64577" y="272510"/>
                  </a:lnTo>
                  <a:lnTo>
                    <a:pt x="79246" y="274605"/>
                  </a:lnTo>
                  <a:lnTo>
                    <a:pt x="128344" y="274605"/>
                  </a:lnTo>
                  <a:lnTo>
                    <a:pt x="127252" y="275558"/>
                  </a:lnTo>
                  <a:lnTo>
                    <a:pt x="85318" y="295370"/>
                  </a:lnTo>
                  <a:lnTo>
                    <a:pt x="76198" y="295941"/>
                  </a:lnTo>
                  <a:close/>
                </a:path>
                <a:path w="166370" h="296544">
                  <a:moveTo>
                    <a:pt x="128344" y="274605"/>
                  </a:moveTo>
                  <a:lnTo>
                    <a:pt x="83818" y="274605"/>
                  </a:lnTo>
                  <a:lnTo>
                    <a:pt x="97534" y="270033"/>
                  </a:lnTo>
                  <a:lnTo>
                    <a:pt x="103630" y="268509"/>
                  </a:lnTo>
                  <a:lnTo>
                    <a:pt x="112774" y="262413"/>
                  </a:lnTo>
                  <a:lnTo>
                    <a:pt x="118870" y="257841"/>
                  </a:lnTo>
                  <a:lnTo>
                    <a:pt x="123442" y="253269"/>
                  </a:lnTo>
                  <a:lnTo>
                    <a:pt x="127799" y="248673"/>
                  </a:lnTo>
                  <a:lnTo>
                    <a:pt x="136515" y="238910"/>
                  </a:lnTo>
                  <a:lnTo>
                    <a:pt x="141730" y="233457"/>
                  </a:lnTo>
                  <a:lnTo>
                    <a:pt x="141730" y="149542"/>
                  </a:lnTo>
                  <a:lnTo>
                    <a:pt x="133753" y="140931"/>
                  </a:lnTo>
                  <a:lnTo>
                    <a:pt x="103463" y="116490"/>
                  </a:lnTo>
                  <a:lnTo>
                    <a:pt x="79246" y="111347"/>
                  </a:lnTo>
                  <a:lnTo>
                    <a:pt x="132648" y="111347"/>
                  </a:lnTo>
                  <a:lnTo>
                    <a:pt x="133991" y="112418"/>
                  </a:lnTo>
                  <a:lnTo>
                    <a:pt x="141730" y="118967"/>
                  </a:lnTo>
                  <a:lnTo>
                    <a:pt x="166209" y="118967"/>
                  </a:lnTo>
                  <a:lnTo>
                    <a:pt x="166209" y="260889"/>
                  </a:lnTo>
                  <a:lnTo>
                    <a:pt x="143254" y="260889"/>
                  </a:lnTo>
                  <a:lnTo>
                    <a:pt x="135327" y="268509"/>
                  </a:lnTo>
                  <a:lnTo>
                    <a:pt x="128344" y="274605"/>
                  </a:lnTo>
                  <a:close/>
                </a:path>
                <a:path w="166370" h="296544">
                  <a:moveTo>
                    <a:pt x="164685" y="291369"/>
                  </a:moveTo>
                  <a:lnTo>
                    <a:pt x="144778" y="291369"/>
                  </a:lnTo>
                  <a:lnTo>
                    <a:pt x="143254" y="289845"/>
                  </a:lnTo>
                  <a:lnTo>
                    <a:pt x="143254" y="260889"/>
                  </a:lnTo>
                  <a:lnTo>
                    <a:pt x="166209" y="260889"/>
                  </a:lnTo>
                  <a:lnTo>
                    <a:pt x="166209" y="289845"/>
                  </a:lnTo>
                  <a:lnTo>
                    <a:pt x="164685" y="291369"/>
                  </a:lnTo>
                  <a:close/>
                </a:path>
                <a:path w="166370" h="296544">
                  <a:moveTo>
                    <a:pt x="163161" y="292893"/>
                  </a:moveTo>
                  <a:lnTo>
                    <a:pt x="146302" y="292893"/>
                  </a:lnTo>
                  <a:lnTo>
                    <a:pt x="146302" y="291369"/>
                  </a:lnTo>
                  <a:lnTo>
                    <a:pt x="163161" y="291369"/>
                  </a:lnTo>
                  <a:lnTo>
                    <a:pt x="163161" y="2928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6" name="object 1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18924" y="729043"/>
            <a:ext cx="167693" cy="205930"/>
          </a:xfrm>
          <a:prstGeom prst="rect">
            <a:avLst/>
          </a:prstGeom>
        </p:spPr>
      </p:pic>
      <p:sp>
        <p:nvSpPr>
          <p:cNvPr id="17" name="object 17" descr=""/>
          <p:cNvSpPr/>
          <p:nvPr/>
        </p:nvSpPr>
        <p:spPr>
          <a:xfrm>
            <a:off x="4243101" y="637508"/>
            <a:ext cx="26034" cy="294640"/>
          </a:xfrm>
          <a:custGeom>
            <a:avLst/>
            <a:gdLst/>
            <a:ahLst/>
            <a:cxnLst/>
            <a:rect l="l" t="t" r="r" b="b"/>
            <a:pathLst>
              <a:path w="26035" h="294640">
                <a:moveTo>
                  <a:pt x="22860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21336" y="0"/>
                </a:lnTo>
                <a:lnTo>
                  <a:pt x="22860" y="1524"/>
                </a:lnTo>
                <a:close/>
              </a:path>
              <a:path w="26035" h="294640">
                <a:moveTo>
                  <a:pt x="24384" y="3047"/>
                </a:moveTo>
                <a:lnTo>
                  <a:pt x="1524" y="3047"/>
                </a:lnTo>
                <a:lnTo>
                  <a:pt x="1524" y="1524"/>
                </a:lnTo>
                <a:lnTo>
                  <a:pt x="24384" y="1524"/>
                </a:lnTo>
                <a:lnTo>
                  <a:pt x="24384" y="3047"/>
                </a:lnTo>
                <a:close/>
              </a:path>
              <a:path w="26035" h="294640">
                <a:moveTo>
                  <a:pt x="24384" y="292893"/>
                </a:moveTo>
                <a:lnTo>
                  <a:pt x="1524" y="292893"/>
                </a:lnTo>
                <a:lnTo>
                  <a:pt x="1524" y="291369"/>
                </a:lnTo>
                <a:lnTo>
                  <a:pt x="0" y="289845"/>
                </a:lnTo>
                <a:lnTo>
                  <a:pt x="0" y="3047"/>
                </a:lnTo>
                <a:lnTo>
                  <a:pt x="25908" y="3047"/>
                </a:lnTo>
                <a:lnTo>
                  <a:pt x="25908" y="291369"/>
                </a:lnTo>
                <a:lnTo>
                  <a:pt x="24384" y="291369"/>
                </a:lnTo>
                <a:lnTo>
                  <a:pt x="24384" y="292893"/>
                </a:lnTo>
                <a:close/>
              </a:path>
              <a:path w="26035" h="294640">
                <a:moveTo>
                  <a:pt x="22860" y="294417"/>
                </a:moveTo>
                <a:lnTo>
                  <a:pt x="4572" y="294417"/>
                </a:lnTo>
                <a:lnTo>
                  <a:pt x="3048" y="292893"/>
                </a:lnTo>
                <a:lnTo>
                  <a:pt x="22860" y="292893"/>
                </a:lnTo>
                <a:lnTo>
                  <a:pt x="22860" y="2944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4314825" y="635984"/>
            <a:ext cx="60960" cy="100965"/>
          </a:xfrm>
          <a:custGeom>
            <a:avLst/>
            <a:gdLst/>
            <a:ahLst/>
            <a:cxnLst/>
            <a:rect l="l" t="t" r="r" b="b"/>
            <a:pathLst>
              <a:path w="60960" h="100965">
                <a:moveTo>
                  <a:pt x="53340" y="1524"/>
                </a:moveTo>
                <a:lnTo>
                  <a:pt x="36576" y="1524"/>
                </a:lnTo>
                <a:lnTo>
                  <a:pt x="38100" y="0"/>
                </a:lnTo>
                <a:lnTo>
                  <a:pt x="51816" y="0"/>
                </a:lnTo>
                <a:lnTo>
                  <a:pt x="53340" y="1524"/>
                </a:lnTo>
                <a:close/>
              </a:path>
              <a:path w="60960" h="100965">
                <a:moveTo>
                  <a:pt x="56388" y="3048"/>
                </a:moveTo>
                <a:lnTo>
                  <a:pt x="33528" y="3048"/>
                </a:lnTo>
                <a:lnTo>
                  <a:pt x="35052" y="1524"/>
                </a:lnTo>
                <a:lnTo>
                  <a:pt x="56388" y="1524"/>
                </a:lnTo>
                <a:lnTo>
                  <a:pt x="56388" y="3048"/>
                </a:lnTo>
                <a:close/>
              </a:path>
              <a:path w="60960" h="100965">
                <a:moveTo>
                  <a:pt x="15240" y="100679"/>
                </a:moveTo>
                <a:lnTo>
                  <a:pt x="1524" y="100679"/>
                </a:lnTo>
                <a:lnTo>
                  <a:pt x="0" y="99155"/>
                </a:lnTo>
                <a:lnTo>
                  <a:pt x="0" y="96107"/>
                </a:lnTo>
                <a:lnTo>
                  <a:pt x="28956" y="38100"/>
                </a:lnTo>
                <a:lnTo>
                  <a:pt x="28956" y="12192"/>
                </a:lnTo>
                <a:lnTo>
                  <a:pt x="30480" y="9144"/>
                </a:lnTo>
                <a:lnTo>
                  <a:pt x="30480" y="4572"/>
                </a:lnTo>
                <a:lnTo>
                  <a:pt x="32004" y="3048"/>
                </a:lnTo>
                <a:lnTo>
                  <a:pt x="57912" y="3048"/>
                </a:lnTo>
                <a:lnTo>
                  <a:pt x="59436" y="4572"/>
                </a:lnTo>
                <a:lnTo>
                  <a:pt x="59436" y="7620"/>
                </a:lnTo>
                <a:lnTo>
                  <a:pt x="60960" y="9144"/>
                </a:lnTo>
                <a:lnTo>
                  <a:pt x="60960" y="24384"/>
                </a:lnTo>
                <a:lnTo>
                  <a:pt x="59436" y="27432"/>
                </a:lnTo>
                <a:lnTo>
                  <a:pt x="59436" y="30480"/>
                </a:lnTo>
                <a:lnTo>
                  <a:pt x="57912" y="33528"/>
                </a:lnTo>
                <a:lnTo>
                  <a:pt x="57912" y="36576"/>
                </a:lnTo>
                <a:lnTo>
                  <a:pt x="56388" y="39624"/>
                </a:lnTo>
                <a:lnTo>
                  <a:pt x="54864" y="41148"/>
                </a:lnTo>
                <a:lnTo>
                  <a:pt x="50292" y="50292"/>
                </a:lnTo>
                <a:lnTo>
                  <a:pt x="19812" y="96107"/>
                </a:lnTo>
                <a:lnTo>
                  <a:pt x="19812" y="97631"/>
                </a:lnTo>
                <a:lnTo>
                  <a:pt x="18288" y="97631"/>
                </a:lnTo>
                <a:lnTo>
                  <a:pt x="18288" y="99155"/>
                </a:lnTo>
                <a:lnTo>
                  <a:pt x="15240" y="99155"/>
                </a:lnTo>
                <a:lnTo>
                  <a:pt x="15240" y="1006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535209" y="1188338"/>
            <a:ext cx="119380" cy="255270"/>
          </a:xfrm>
          <a:custGeom>
            <a:avLst/>
            <a:gdLst/>
            <a:ahLst/>
            <a:cxnLst/>
            <a:rect l="l" t="t" r="r" b="b"/>
            <a:pathLst>
              <a:path w="119379" h="255269">
                <a:moveTo>
                  <a:pt x="56388" y="1524"/>
                </a:moveTo>
                <a:lnTo>
                  <a:pt x="38100" y="1524"/>
                </a:lnTo>
                <a:lnTo>
                  <a:pt x="39624" y="0"/>
                </a:lnTo>
                <a:lnTo>
                  <a:pt x="54864" y="0"/>
                </a:lnTo>
                <a:lnTo>
                  <a:pt x="56388" y="1524"/>
                </a:lnTo>
                <a:close/>
              </a:path>
              <a:path w="119379" h="255269">
                <a:moveTo>
                  <a:pt x="59436" y="51816"/>
                </a:moveTo>
                <a:lnTo>
                  <a:pt x="35052" y="51816"/>
                </a:lnTo>
                <a:lnTo>
                  <a:pt x="35052" y="3048"/>
                </a:lnTo>
                <a:lnTo>
                  <a:pt x="36576" y="3048"/>
                </a:lnTo>
                <a:lnTo>
                  <a:pt x="36576" y="1524"/>
                </a:lnTo>
                <a:lnTo>
                  <a:pt x="57912" y="1524"/>
                </a:lnTo>
                <a:lnTo>
                  <a:pt x="59436" y="3048"/>
                </a:lnTo>
                <a:lnTo>
                  <a:pt x="59436" y="51816"/>
                </a:lnTo>
                <a:close/>
              </a:path>
              <a:path w="119379" h="255269">
                <a:moveTo>
                  <a:pt x="115919" y="53340"/>
                </a:moveTo>
                <a:lnTo>
                  <a:pt x="4572" y="53340"/>
                </a:lnTo>
                <a:lnTo>
                  <a:pt x="4572" y="51816"/>
                </a:lnTo>
                <a:lnTo>
                  <a:pt x="114395" y="51816"/>
                </a:lnTo>
                <a:lnTo>
                  <a:pt x="115919" y="53340"/>
                </a:lnTo>
                <a:close/>
              </a:path>
              <a:path w="119379" h="255269">
                <a:moveTo>
                  <a:pt x="115919" y="73152"/>
                </a:moveTo>
                <a:lnTo>
                  <a:pt x="3048" y="73152"/>
                </a:lnTo>
                <a:lnTo>
                  <a:pt x="1524" y="71628"/>
                </a:lnTo>
                <a:lnTo>
                  <a:pt x="1524" y="68579"/>
                </a:lnTo>
                <a:lnTo>
                  <a:pt x="0" y="67055"/>
                </a:lnTo>
                <a:lnTo>
                  <a:pt x="0" y="57912"/>
                </a:lnTo>
                <a:lnTo>
                  <a:pt x="1524" y="56388"/>
                </a:lnTo>
                <a:lnTo>
                  <a:pt x="1524" y="54864"/>
                </a:lnTo>
                <a:lnTo>
                  <a:pt x="3048" y="54864"/>
                </a:lnTo>
                <a:lnTo>
                  <a:pt x="3048" y="53340"/>
                </a:lnTo>
                <a:lnTo>
                  <a:pt x="117443" y="53340"/>
                </a:lnTo>
                <a:lnTo>
                  <a:pt x="117443" y="56388"/>
                </a:lnTo>
                <a:lnTo>
                  <a:pt x="118967" y="56388"/>
                </a:lnTo>
                <a:lnTo>
                  <a:pt x="118967" y="68579"/>
                </a:lnTo>
                <a:lnTo>
                  <a:pt x="117443" y="71628"/>
                </a:lnTo>
                <a:lnTo>
                  <a:pt x="115919" y="73152"/>
                </a:lnTo>
                <a:close/>
              </a:path>
              <a:path w="119379" h="255269">
                <a:moveTo>
                  <a:pt x="99155" y="254793"/>
                </a:moveTo>
                <a:lnTo>
                  <a:pt x="77724" y="254793"/>
                </a:lnTo>
                <a:lnTo>
                  <a:pt x="62484" y="251745"/>
                </a:lnTo>
                <a:lnTo>
                  <a:pt x="56388" y="248697"/>
                </a:lnTo>
                <a:lnTo>
                  <a:pt x="51816" y="245649"/>
                </a:lnTo>
                <a:lnTo>
                  <a:pt x="47244" y="239553"/>
                </a:lnTo>
                <a:lnTo>
                  <a:pt x="42672" y="234886"/>
                </a:lnTo>
                <a:lnTo>
                  <a:pt x="39624" y="228790"/>
                </a:lnTo>
                <a:lnTo>
                  <a:pt x="38100" y="219646"/>
                </a:lnTo>
                <a:lnTo>
                  <a:pt x="36980" y="213645"/>
                </a:lnTo>
                <a:lnTo>
                  <a:pt x="36004" y="207073"/>
                </a:lnTo>
                <a:lnTo>
                  <a:pt x="35313" y="199929"/>
                </a:lnTo>
                <a:lnTo>
                  <a:pt x="35052" y="192214"/>
                </a:lnTo>
                <a:lnTo>
                  <a:pt x="35052" y="73152"/>
                </a:lnTo>
                <a:lnTo>
                  <a:pt x="59436" y="73152"/>
                </a:lnTo>
                <a:lnTo>
                  <a:pt x="59436" y="189166"/>
                </a:lnTo>
                <a:lnTo>
                  <a:pt x="59983" y="199120"/>
                </a:lnTo>
                <a:lnTo>
                  <a:pt x="61531" y="208216"/>
                </a:lnTo>
                <a:lnTo>
                  <a:pt x="63936" y="216169"/>
                </a:lnTo>
                <a:lnTo>
                  <a:pt x="67056" y="222694"/>
                </a:lnTo>
                <a:lnTo>
                  <a:pt x="70104" y="230314"/>
                </a:lnTo>
                <a:lnTo>
                  <a:pt x="77724" y="233362"/>
                </a:lnTo>
                <a:lnTo>
                  <a:pt x="118967" y="233362"/>
                </a:lnTo>
                <a:lnTo>
                  <a:pt x="118967" y="244125"/>
                </a:lnTo>
                <a:lnTo>
                  <a:pt x="117443" y="245649"/>
                </a:lnTo>
                <a:lnTo>
                  <a:pt x="117443" y="247173"/>
                </a:lnTo>
                <a:lnTo>
                  <a:pt x="115919" y="247173"/>
                </a:lnTo>
                <a:lnTo>
                  <a:pt x="112871" y="250221"/>
                </a:lnTo>
                <a:lnTo>
                  <a:pt x="111347" y="250221"/>
                </a:lnTo>
                <a:lnTo>
                  <a:pt x="109823" y="251745"/>
                </a:lnTo>
                <a:lnTo>
                  <a:pt x="106775" y="251745"/>
                </a:lnTo>
                <a:lnTo>
                  <a:pt x="103727" y="253269"/>
                </a:lnTo>
                <a:lnTo>
                  <a:pt x="102203" y="253269"/>
                </a:lnTo>
                <a:lnTo>
                  <a:pt x="99155" y="254793"/>
                </a:lnTo>
                <a:close/>
              </a:path>
              <a:path w="119379" h="255269">
                <a:moveTo>
                  <a:pt x="117443" y="228790"/>
                </a:moveTo>
                <a:lnTo>
                  <a:pt x="109823" y="228790"/>
                </a:lnTo>
                <a:lnTo>
                  <a:pt x="111347" y="227266"/>
                </a:lnTo>
                <a:lnTo>
                  <a:pt x="117443" y="227266"/>
                </a:lnTo>
                <a:lnTo>
                  <a:pt x="117443" y="228790"/>
                </a:lnTo>
                <a:close/>
              </a:path>
              <a:path w="119379" h="255269">
                <a:moveTo>
                  <a:pt x="118967" y="233362"/>
                </a:moveTo>
                <a:lnTo>
                  <a:pt x="96107" y="233362"/>
                </a:lnTo>
                <a:lnTo>
                  <a:pt x="97631" y="231838"/>
                </a:lnTo>
                <a:lnTo>
                  <a:pt x="100679" y="231838"/>
                </a:lnTo>
                <a:lnTo>
                  <a:pt x="103727" y="230314"/>
                </a:lnTo>
                <a:lnTo>
                  <a:pt x="105251" y="230314"/>
                </a:lnTo>
                <a:lnTo>
                  <a:pt x="108299" y="228790"/>
                </a:lnTo>
                <a:lnTo>
                  <a:pt x="118967" y="228790"/>
                </a:lnTo>
                <a:lnTo>
                  <a:pt x="118967" y="2333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702945" y="1145571"/>
            <a:ext cx="154305" cy="296545"/>
          </a:xfrm>
          <a:custGeom>
            <a:avLst/>
            <a:gdLst/>
            <a:ahLst/>
            <a:cxnLst/>
            <a:rect l="l" t="t" r="r" b="b"/>
            <a:pathLst>
              <a:path w="154305" h="296544">
                <a:moveTo>
                  <a:pt x="16764" y="1524"/>
                </a:moveTo>
                <a:lnTo>
                  <a:pt x="7620" y="1524"/>
                </a:lnTo>
                <a:lnTo>
                  <a:pt x="9144" y="0"/>
                </a:lnTo>
                <a:lnTo>
                  <a:pt x="13716" y="0"/>
                </a:lnTo>
                <a:lnTo>
                  <a:pt x="16764" y="1524"/>
                </a:lnTo>
                <a:close/>
              </a:path>
              <a:path w="154305" h="296544">
                <a:moveTo>
                  <a:pt x="22860" y="294513"/>
                </a:moveTo>
                <a:lnTo>
                  <a:pt x="1524" y="294513"/>
                </a:lnTo>
                <a:lnTo>
                  <a:pt x="0" y="292989"/>
                </a:lnTo>
                <a:lnTo>
                  <a:pt x="0" y="3048"/>
                </a:lnTo>
                <a:lnTo>
                  <a:pt x="1524" y="3048"/>
                </a:lnTo>
                <a:lnTo>
                  <a:pt x="1524" y="1524"/>
                </a:lnTo>
                <a:lnTo>
                  <a:pt x="21336" y="1524"/>
                </a:lnTo>
                <a:lnTo>
                  <a:pt x="24384" y="4572"/>
                </a:lnTo>
                <a:lnTo>
                  <a:pt x="24384" y="125158"/>
                </a:lnTo>
                <a:lnTo>
                  <a:pt x="52947" y="125158"/>
                </a:lnTo>
                <a:lnTo>
                  <a:pt x="24442" y="154043"/>
                </a:lnTo>
                <a:lnTo>
                  <a:pt x="24384" y="292989"/>
                </a:lnTo>
                <a:lnTo>
                  <a:pt x="22860" y="292989"/>
                </a:lnTo>
                <a:lnTo>
                  <a:pt x="22860" y="294513"/>
                </a:lnTo>
                <a:close/>
              </a:path>
              <a:path w="154305" h="296544">
                <a:moveTo>
                  <a:pt x="52947" y="125158"/>
                </a:moveTo>
                <a:lnTo>
                  <a:pt x="24384" y="125158"/>
                </a:lnTo>
                <a:lnTo>
                  <a:pt x="32399" y="117412"/>
                </a:lnTo>
                <a:lnTo>
                  <a:pt x="71151" y="93630"/>
                </a:lnTo>
                <a:lnTo>
                  <a:pt x="79106" y="92059"/>
                </a:lnTo>
                <a:lnTo>
                  <a:pt x="79332" y="92059"/>
                </a:lnTo>
                <a:lnTo>
                  <a:pt x="86963" y="91535"/>
                </a:lnTo>
                <a:lnTo>
                  <a:pt x="124634" y="101322"/>
                </a:lnTo>
                <a:lnTo>
                  <a:pt x="137454" y="112871"/>
                </a:lnTo>
                <a:lnTo>
                  <a:pt x="83915" y="112871"/>
                </a:lnTo>
                <a:lnTo>
                  <a:pt x="76819" y="113468"/>
                </a:lnTo>
                <a:lnTo>
                  <a:pt x="69437" y="115359"/>
                </a:lnTo>
                <a:lnTo>
                  <a:pt x="62055" y="118697"/>
                </a:lnTo>
                <a:lnTo>
                  <a:pt x="54959" y="123634"/>
                </a:lnTo>
                <a:lnTo>
                  <a:pt x="52947" y="125158"/>
                </a:lnTo>
                <a:close/>
              </a:path>
              <a:path w="154305" h="296544">
                <a:moveTo>
                  <a:pt x="152495" y="294513"/>
                </a:moveTo>
                <a:lnTo>
                  <a:pt x="131159" y="294513"/>
                </a:lnTo>
                <a:lnTo>
                  <a:pt x="129635" y="292989"/>
                </a:lnTo>
                <a:lnTo>
                  <a:pt x="129588" y="175450"/>
                </a:lnTo>
                <a:lnTo>
                  <a:pt x="129373" y="168378"/>
                </a:lnTo>
                <a:lnTo>
                  <a:pt x="117443" y="129730"/>
                </a:lnTo>
                <a:lnTo>
                  <a:pt x="114395" y="123634"/>
                </a:lnTo>
                <a:lnTo>
                  <a:pt x="109823" y="120586"/>
                </a:lnTo>
                <a:lnTo>
                  <a:pt x="103680" y="117412"/>
                </a:lnTo>
                <a:lnTo>
                  <a:pt x="99155" y="114395"/>
                </a:lnTo>
                <a:lnTo>
                  <a:pt x="91535" y="112871"/>
                </a:lnTo>
                <a:lnTo>
                  <a:pt x="137454" y="112871"/>
                </a:lnTo>
                <a:lnTo>
                  <a:pt x="153066" y="156210"/>
                </a:lnTo>
                <a:lnTo>
                  <a:pt x="154019" y="175450"/>
                </a:lnTo>
                <a:lnTo>
                  <a:pt x="154019" y="292989"/>
                </a:lnTo>
                <a:lnTo>
                  <a:pt x="152495" y="292989"/>
                </a:lnTo>
                <a:lnTo>
                  <a:pt x="152495" y="294513"/>
                </a:lnTo>
                <a:close/>
              </a:path>
              <a:path w="154305" h="296544">
                <a:moveTo>
                  <a:pt x="18288" y="296037"/>
                </a:moveTo>
                <a:lnTo>
                  <a:pt x="6096" y="296037"/>
                </a:lnTo>
                <a:lnTo>
                  <a:pt x="4572" y="294513"/>
                </a:lnTo>
                <a:lnTo>
                  <a:pt x="19812" y="294513"/>
                </a:lnTo>
                <a:lnTo>
                  <a:pt x="18288" y="296037"/>
                </a:lnTo>
                <a:close/>
              </a:path>
              <a:path w="154305" h="296544">
                <a:moveTo>
                  <a:pt x="147923" y="296037"/>
                </a:moveTo>
                <a:lnTo>
                  <a:pt x="135731" y="296037"/>
                </a:lnTo>
                <a:lnTo>
                  <a:pt x="134207" y="294513"/>
                </a:lnTo>
                <a:lnTo>
                  <a:pt x="149447" y="294513"/>
                </a:lnTo>
                <a:lnTo>
                  <a:pt x="147923" y="2960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1" name="object 21" descr=""/>
          <p:cNvGrpSpPr/>
          <p:nvPr/>
        </p:nvGrpSpPr>
        <p:grpSpPr>
          <a:xfrm>
            <a:off x="910399" y="1188338"/>
            <a:ext cx="304165" cy="255270"/>
            <a:chOff x="910399" y="1188338"/>
            <a:chExt cx="304165" cy="255270"/>
          </a:xfrm>
        </p:grpSpPr>
        <p:pic>
          <p:nvPicPr>
            <p:cNvPr id="22" name="object 2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0399" y="1237107"/>
              <a:ext cx="147923" cy="205978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1094993" y="1188338"/>
              <a:ext cx="119380" cy="255270"/>
            </a:xfrm>
            <a:custGeom>
              <a:avLst/>
              <a:gdLst/>
              <a:ahLst/>
              <a:cxnLst/>
              <a:rect l="l" t="t" r="r" b="b"/>
              <a:pathLst>
                <a:path w="119380" h="255269">
                  <a:moveTo>
                    <a:pt x="56388" y="1524"/>
                  </a:moveTo>
                  <a:lnTo>
                    <a:pt x="38100" y="1524"/>
                  </a:lnTo>
                  <a:lnTo>
                    <a:pt x="39624" y="0"/>
                  </a:lnTo>
                  <a:lnTo>
                    <a:pt x="54864" y="0"/>
                  </a:lnTo>
                  <a:lnTo>
                    <a:pt x="56388" y="1524"/>
                  </a:lnTo>
                  <a:close/>
                </a:path>
                <a:path w="119380" h="255269">
                  <a:moveTo>
                    <a:pt x="59436" y="51816"/>
                  </a:moveTo>
                  <a:lnTo>
                    <a:pt x="33528" y="51816"/>
                  </a:lnTo>
                  <a:lnTo>
                    <a:pt x="33528" y="4572"/>
                  </a:lnTo>
                  <a:lnTo>
                    <a:pt x="35052" y="4572"/>
                  </a:lnTo>
                  <a:lnTo>
                    <a:pt x="35052" y="1524"/>
                  </a:lnTo>
                  <a:lnTo>
                    <a:pt x="57912" y="1524"/>
                  </a:lnTo>
                  <a:lnTo>
                    <a:pt x="57912" y="3048"/>
                  </a:lnTo>
                  <a:lnTo>
                    <a:pt x="59436" y="4572"/>
                  </a:lnTo>
                  <a:lnTo>
                    <a:pt x="59436" y="51816"/>
                  </a:lnTo>
                  <a:close/>
                </a:path>
                <a:path w="119380" h="255269">
                  <a:moveTo>
                    <a:pt x="115919" y="73152"/>
                  </a:moveTo>
                  <a:lnTo>
                    <a:pt x="3048" y="73152"/>
                  </a:lnTo>
                  <a:lnTo>
                    <a:pt x="1524" y="71628"/>
                  </a:lnTo>
                  <a:lnTo>
                    <a:pt x="0" y="68579"/>
                  </a:lnTo>
                  <a:lnTo>
                    <a:pt x="0" y="56388"/>
                  </a:lnTo>
                  <a:lnTo>
                    <a:pt x="4572" y="51816"/>
                  </a:lnTo>
                  <a:lnTo>
                    <a:pt x="114395" y="51816"/>
                  </a:lnTo>
                  <a:lnTo>
                    <a:pt x="114395" y="53340"/>
                  </a:lnTo>
                  <a:lnTo>
                    <a:pt x="115919" y="53340"/>
                  </a:lnTo>
                  <a:lnTo>
                    <a:pt x="115919" y="54864"/>
                  </a:lnTo>
                  <a:lnTo>
                    <a:pt x="117443" y="56388"/>
                  </a:lnTo>
                  <a:lnTo>
                    <a:pt x="117443" y="59436"/>
                  </a:lnTo>
                  <a:lnTo>
                    <a:pt x="118967" y="60960"/>
                  </a:lnTo>
                  <a:lnTo>
                    <a:pt x="118967" y="67055"/>
                  </a:lnTo>
                  <a:lnTo>
                    <a:pt x="117443" y="68579"/>
                  </a:lnTo>
                  <a:lnTo>
                    <a:pt x="115919" y="71628"/>
                  </a:lnTo>
                  <a:lnTo>
                    <a:pt x="115919" y="73152"/>
                  </a:lnTo>
                  <a:close/>
                </a:path>
                <a:path w="119380" h="255269">
                  <a:moveTo>
                    <a:pt x="97536" y="254793"/>
                  </a:moveTo>
                  <a:lnTo>
                    <a:pt x="77724" y="254793"/>
                  </a:lnTo>
                  <a:lnTo>
                    <a:pt x="68580" y="253269"/>
                  </a:lnTo>
                  <a:lnTo>
                    <a:pt x="36576" y="219646"/>
                  </a:lnTo>
                  <a:lnTo>
                    <a:pt x="33528" y="192214"/>
                  </a:lnTo>
                  <a:lnTo>
                    <a:pt x="33528" y="73152"/>
                  </a:lnTo>
                  <a:lnTo>
                    <a:pt x="59436" y="73152"/>
                  </a:lnTo>
                  <a:lnTo>
                    <a:pt x="59530" y="192214"/>
                  </a:lnTo>
                  <a:lnTo>
                    <a:pt x="59745" y="199120"/>
                  </a:lnTo>
                  <a:lnTo>
                    <a:pt x="77724" y="233362"/>
                  </a:lnTo>
                  <a:lnTo>
                    <a:pt x="118967" y="233362"/>
                  </a:lnTo>
                  <a:lnTo>
                    <a:pt x="118967" y="239553"/>
                  </a:lnTo>
                  <a:lnTo>
                    <a:pt x="117443" y="241077"/>
                  </a:lnTo>
                  <a:lnTo>
                    <a:pt x="117443" y="245649"/>
                  </a:lnTo>
                  <a:lnTo>
                    <a:pt x="112871" y="250221"/>
                  </a:lnTo>
                  <a:lnTo>
                    <a:pt x="111347" y="250221"/>
                  </a:lnTo>
                  <a:lnTo>
                    <a:pt x="108204" y="251745"/>
                  </a:lnTo>
                  <a:lnTo>
                    <a:pt x="106680" y="251745"/>
                  </a:lnTo>
                  <a:lnTo>
                    <a:pt x="103632" y="253269"/>
                  </a:lnTo>
                  <a:lnTo>
                    <a:pt x="100584" y="253269"/>
                  </a:lnTo>
                  <a:lnTo>
                    <a:pt x="97536" y="254793"/>
                  </a:lnTo>
                  <a:close/>
                </a:path>
                <a:path w="119380" h="255269">
                  <a:moveTo>
                    <a:pt x="118967" y="233362"/>
                  </a:moveTo>
                  <a:lnTo>
                    <a:pt x="94488" y="233362"/>
                  </a:lnTo>
                  <a:lnTo>
                    <a:pt x="97536" y="231838"/>
                  </a:lnTo>
                  <a:lnTo>
                    <a:pt x="100584" y="231838"/>
                  </a:lnTo>
                  <a:lnTo>
                    <a:pt x="102108" y="230314"/>
                  </a:lnTo>
                  <a:lnTo>
                    <a:pt x="105156" y="230314"/>
                  </a:lnTo>
                  <a:lnTo>
                    <a:pt x="106680" y="228790"/>
                  </a:lnTo>
                  <a:lnTo>
                    <a:pt x="108204" y="228790"/>
                  </a:lnTo>
                  <a:lnTo>
                    <a:pt x="109823" y="227266"/>
                  </a:lnTo>
                  <a:lnTo>
                    <a:pt x="117443" y="227266"/>
                  </a:lnTo>
                  <a:lnTo>
                    <a:pt x="117443" y="231838"/>
                  </a:lnTo>
                  <a:lnTo>
                    <a:pt x="118967" y="2333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 descr=""/>
          <p:cNvSpPr/>
          <p:nvPr/>
        </p:nvSpPr>
        <p:spPr>
          <a:xfrm>
            <a:off x="1331404" y="1188338"/>
            <a:ext cx="119380" cy="255270"/>
          </a:xfrm>
          <a:custGeom>
            <a:avLst/>
            <a:gdLst/>
            <a:ahLst/>
            <a:cxnLst/>
            <a:rect l="l" t="t" r="r" b="b"/>
            <a:pathLst>
              <a:path w="119380" h="255269">
                <a:moveTo>
                  <a:pt x="56388" y="1524"/>
                </a:moveTo>
                <a:lnTo>
                  <a:pt x="38100" y="1524"/>
                </a:lnTo>
                <a:lnTo>
                  <a:pt x="39624" y="0"/>
                </a:lnTo>
                <a:lnTo>
                  <a:pt x="54864" y="0"/>
                </a:lnTo>
                <a:lnTo>
                  <a:pt x="56388" y="1524"/>
                </a:lnTo>
                <a:close/>
              </a:path>
              <a:path w="119380" h="255269">
                <a:moveTo>
                  <a:pt x="59436" y="51816"/>
                </a:moveTo>
                <a:lnTo>
                  <a:pt x="35052" y="51816"/>
                </a:lnTo>
                <a:lnTo>
                  <a:pt x="35052" y="3048"/>
                </a:lnTo>
                <a:lnTo>
                  <a:pt x="36576" y="1524"/>
                </a:lnTo>
                <a:lnTo>
                  <a:pt x="57912" y="1524"/>
                </a:lnTo>
                <a:lnTo>
                  <a:pt x="57912" y="3048"/>
                </a:lnTo>
                <a:lnTo>
                  <a:pt x="59436" y="3048"/>
                </a:lnTo>
                <a:lnTo>
                  <a:pt x="59436" y="51816"/>
                </a:lnTo>
                <a:close/>
              </a:path>
              <a:path w="119380" h="255269">
                <a:moveTo>
                  <a:pt x="115919" y="73152"/>
                </a:moveTo>
                <a:lnTo>
                  <a:pt x="3048" y="73152"/>
                </a:lnTo>
                <a:lnTo>
                  <a:pt x="1524" y="71628"/>
                </a:lnTo>
                <a:lnTo>
                  <a:pt x="0" y="68579"/>
                </a:lnTo>
                <a:lnTo>
                  <a:pt x="0" y="56388"/>
                </a:lnTo>
                <a:lnTo>
                  <a:pt x="1524" y="56388"/>
                </a:lnTo>
                <a:lnTo>
                  <a:pt x="1524" y="54864"/>
                </a:lnTo>
                <a:lnTo>
                  <a:pt x="4572" y="51816"/>
                </a:lnTo>
                <a:lnTo>
                  <a:pt x="114395" y="51816"/>
                </a:lnTo>
                <a:lnTo>
                  <a:pt x="114395" y="53340"/>
                </a:lnTo>
                <a:lnTo>
                  <a:pt x="115919" y="53340"/>
                </a:lnTo>
                <a:lnTo>
                  <a:pt x="117443" y="54864"/>
                </a:lnTo>
                <a:lnTo>
                  <a:pt x="117443" y="56388"/>
                </a:lnTo>
                <a:lnTo>
                  <a:pt x="118967" y="57912"/>
                </a:lnTo>
                <a:lnTo>
                  <a:pt x="118967" y="68579"/>
                </a:lnTo>
                <a:lnTo>
                  <a:pt x="117443" y="71628"/>
                </a:lnTo>
                <a:lnTo>
                  <a:pt x="115919" y="73152"/>
                </a:lnTo>
                <a:close/>
              </a:path>
              <a:path w="119380" h="255269">
                <a:moveTo>
                  <a:pt x="99060" y="254793"/>
                </a:moveTo>
                <a:lnTo>
                  <a:pt x="77724" y="254793"/>
                </a:lnTo>
                <a:lnTo>
                  <a:pt x="62484" y="251745"/>
                </a:lnTo>
                <a:lnTo>
                  <a:pt x="50292" y="245649"/>
                </a:lnTo>
                <a:lnTo>
                  <a:pt x="47244" y="239553"/>
                </a:lnTo>
                <a:lnTo>
                  <a:pt x="42672" y="234886"/>
                </a:lnTo>
                <a:lnTo>
                  <a:pt x="39624" y="228790"/>
                </a:lnTo>
                <a:lnTo>
                  <a:pt x="38100" y="219646"/>
                </a:lnTo>
                <a:lnTo>
                  <a:pt x="36337" y="213645"/>
                </a:lnTo>
                <a:lnTo>
                  <a:pt x="35433" y="207073"/>
                </a:lnTo>
                <a:lnTo>
                  <a:pt x="35099" y="199929"/>
                </a:lnTo>
                <a:lnTo>
                  <a:pt x="35052" y="73152"/>
                </a:lnTo>
                <a:lnTo>
                  <a:pt x="59436" y="73152"/>
                </a:lnTo>
                <a:lnTo>
                  <a:pt x="59436" y="189166"/>
                </a:lnTo>
                <a:lnTo>
                  <a:pt x="59745" y="199120"/>
                </a:lnTo>
                <a:lnTo>
                  <a:pt x="77724" y="233362"/>
                </a:lnTo>
                <a:lnTo>
                  <a:pt x="118967" y="233362"/>
                </a:lnTo>
                <a:lnTo>
                  <a:pt x="118967" y="241077"/>
                </a:lnTo>
                <a:lnTo>
                  <a:pt x="117443" y="244125"/>
                </a:lnTo>
                <a:lnTo>
                  <a:pt x="117443" y="247173"/>
                </a:lnTo>
                <a:lnTo>
                  <a:pt x="115919" y="247173"/>
                </a:lnTo>
                <a:lnTo>
                  <a:pt x="112871" y="250221"/>
                </a:lnTo>
                <a:lnTo>
                  <a:pt x="111347" y="250221"/>
                </a:lnTo>
                <a:lnTo>
                  <a:pt x="109823" y="251745"/>
                </a:lnTo>
                <a:lnTo>
                  <a:pt x="106775" y="251745"/>
                </a:lnTo>
                <a:lnTo>
                  <a:pt x="103727" y="253269"/>
                </a:lnTo>
                <a:lnTo>
                  <a:pt x="100584" y="253269"/>
                </a:lnTo>
                <a:lnTo>
                  <a:pt x="99060" y="254793"/>
                </a:lnTo>
                <a:close/>
              </a:path>
              <a:path w="119380" h="255269">
                <a:moveTo>
                  <a:pt x="118967" y="233362"/>
                </a:moveTo>
                <a:lnTo>
                  <a:pt x="94488" y="233362"/>
                </a:lnTo>
                <a:lnTo>
                  <a:pt x="97536" y="231838"/>
                </a:lnTo>
                <a:lnTo>
                  <a:pt x="100584" y="231838"/>
                </a:lnTo>
                <a:lnTo>
                  <a:pt x="103727" y="230314"/>
                </a:lnTo>
                <a:lnTo>
                  <a:pt x="105251" y="230314"/>
                </a:lnTo>
                <a:lnTo>
                  <a:pt x="106775" y="228790"/>
                </a:lnTo>
                <a:lnTo>
                  <a:pt x="108299" y="228790"/>
                </a:lnTo>
                <a:lnTo>
                  <a:pt x="109823" y="227266"/>
                </a:lnTo>
                <a:lnTo>
                  <a:pt x="117443" y="227266"/>
                </a:lnTo>
                <a:lnTo>
                  <a:pt x="117443" y="228790"/>
                </a:lnTo>
                <a:lnTo>
                  <a:pt x="118967" y="230314"/>
                </a:lnTo>
                <a:lnTo>
                  <a:pt x="118967" y="2333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1497615" y="1145571"/>
            <a:ext cx="155575" cy="296545"/>
          </a:xfrm>
          <a:custGeom>
            <a:avLst/>
            <a:gdLst/>
            <a:ahLst/>
            <a:cxnLst/>
            <a:rect l="l" t="t" r="r" b="b"/>
            <a:pathLst>
              <a:path w="155575" h="296544">
                <a:moveTo>
                  <a:pt x="18288" y="1524"/>
                </a:moveTo>
                <a:lnTo>
                  <a:pt x="9144" y="1524"/>
                </a:lnTo>
                <a:lnTo>
                  <a:pt x="10668" y="0"/>
                </a:lnTo>
                <a:lnTo>
                  <a:pt x="15240" y="0"/>
                </a:lnTo>
                <a:lnTo>
                  <a:pt x="18288" y="1524"/>
                </a:lnTo>
                <a:close/>
              </a:path>
              <a:path w="155575" h="296544">
                <a:moveTo>
                  <a:pt x="24384" y="4572"/>
                </a:moveTo>
                <a:lnTo>
                  <a:pt x="1524" y="4572"/>
                </a:lnTo>
                <a:lnTo>
                  <a:pt x="1524" y="3048"/>
                </a:lnTo>
                <a:lnTo>
                  <a:pt x="3048" y="1524"/>
                </a:lnTo>
                <a:lnTo>
                  <a:pt x="22860" y="1524"/>
                </a:lnTo>
                <a:lnTo>
                  <a:pt x="24384" y="3048"/>
                </a:lnTo>
                <a:lnTo>
                  <a:pt x="24384" y="4572"/>
                </a:lnTo>
                <a:close/>
              </a:path>
              <a:path w="155575" h="296544">
                <a:moveTo>
                  <a:pt x="24384" y="294513"/>
                </a:moveTo>
                <a:lnTo>
                  <a:pt x="1524" y="294513"/>
                </a:lnTo>
                <a:lnTo>
                  <a:pt x="1524" y="291465"/>
                </a:lnTo>
                <a:lnTo>
                  <a:pt x="0" y="291465"/>
                </a:lnTo>
                <a:lnTo>
                  <a:pt x="0" y="4572"/>
                </a:lnTo>
                <a:lnTo>
                  <a:pt x="25908" y="4572"/>
                </a:lnTo>
                <a:lnTo>
                  <a:pt x="25908" y="125158"/>
                </a:lnTo>
                <a:lnTo>
                  <a:pt x="54460" y="125158"/>
                </a:lnTo>
                <a:lnTo>
                  <a:pt x="25966" y="154043"/>
                </a:lnTo>
                <a:lnTo>
                  <a:pt x="25908" y="291465"/>
                </a:lnTo>
                <a:lnTo>
                  <a:pt x="24384" y="292989"/>
                </a:lnTo>
                <a:lnTo>
                  <a:pt x="24384" y="294513"/>
                </a:lnTo>
                <a:close/>
              </a:path>
              <a:path w="155575" h="296544">
                <a:moveTo>
                  <a:pt x="54460" y="125158"/>
                </a:moveTo>
                <a:lnTo>
                  <a:pt x="25908" y="125158"/>
                </a:lnTo>
                <a:lnTo>
                  <a:pt x="33672" y="117412"/>
                </a:lnTo>
                <a:lnTo>
                  <a:pt x="72485" y="93630"/>
                </a:lnTo>
                <a:lnTo>
                  <a:pt x="80609" y="92059"/>
                </a:lnTo>
                <a:lnTo>
                  <a:pt x="80834" y="92059"/>
                </a:lnTo>
                <a:lnTo>
                  <a:pt x="88487" y="91535"/>
                </a:lnTo>
                <a:lnTo>
                  <a:pt x="125515" y="101322"/>
                </a:lnTo>
                <a:lnTo>
                  <a:pt x="138970" y="112871"/>
                </a:lnTo>
                <a:lnTo>
                  <a:pt x="85439" y="112871"/>
                </a:lnTo>
                <a:lnTo>
                  <a:pt x="78343" y="113468"/>
                </a:lnTo>
                <a:lnTo>
                  <a:pt x="70961" y="115359"/>
                </a:lnTo>
                <a:lnTo>
                  <a:pt x="63579" y="118697"/>
                </a:lnTo>
                <a:lnTo>
                  <a:pt x="56483" y="123634"/>
                </a:lnTo>
                <a:lnTo>
                  <a:pt x="54460" y="125158"/>
                </a:lnTo>
                <a:close/>
              </a:path>
              <a:path w="155575" h="296544">
                <a:moveTo>
                  <a:pt x="154019" y="294513"/>
                </a:moveTo>
                <a:lnTo>
                  <a:pt x="132683" y="294513"/>
                </a:lnTo>
                <a:lnTo>
                  <a:pt x="131159" y="292989"/>
                </a:lnTo>
                <a:lnTo>
                  <a:pt x="131159" y="291465"/>
                </a:lnTo>
                <a:lnTo>
                  <a:pt x="129635" y="291465"/>
                </a:lnTo>
                <a:lnTo>
                  <a:pt x="129547" y="165473"/>
                </a:lnTo>
                <a:lnTo>
                  <a:pt x="125063" y="140398"/>
                </a:lnTo>
                <a:lnTo>
                  <a:pt x="123539" y="134302"/>
                </a:lnTo>
                <a:lnTo>
                  <a:pt x="118967" y="129730"/>
                </a:lnTo>
                <a:lnTo>
                  <a:pt x="115919" y="123634"/>
                </a:lnTo>
                <a:lnTo>
                  <a:pt x="111347" y="120586"/>
                </a:lnTo>
                <a:lnTo>
                  <a:pt x="105188" y="117412"/>
                </a:lnTo>
                <a:lnTo>
                  <a:pt x="99155" y="114395"/>
                </a:lnTo>
                <a:lnTo>
                  <a:pt x="93059" y="112871"/>
                </a:lnTo>
                <a:lnTo>
                  <a:pt x="138970" y="112871"/>
                </a:lnTo>
                <a:lnTo>
                  <a:pt x="154590" y="156210"/>
                </a:lnTo>
                <a:lnTo>
                  <a:pt x="155543" y="175450"/>
                </a:lnTo>
                <a:lnTo>
                  <a:pt x="155543" y="291465"/>
                </a:lnTo>
                <a:lnTo>
                  <a:pt x="154019" y="292989"/>
                </a:lnTo>
                <a:lnTo>
                  <a:pt x="154019" y="294513"/>
                </a:lnTo>
                <a:close/>
              </a:path>
              <a:path w="155575" h="296544">
                <a:moveTo>
                  <a:pt x="19812" y="296037"/>
                </a:moveTo>
                <a:lnTo>
                  <a:pt x="7620" y="296037"/>
                </a:lnTo>
                <a:lnTo>
                  <a:pt x="6096" y="294513"/>
                </a:lnTo>
                <a:lnTo>
                  <a:pt x="21336" y="294513"/>
                </a:lnTo>
                <a:lnTo>
                  <a:pt x="19812" y="296037"/>
                </a:lnTo>
                <a:close/>
              </a:path>
              <a:path w="155575" h="296544">
                <a:moveTo>
                  <a:pt x="149447" y="296037"/>
                </a:moveTo>
                <a:lnTo>
                  <a:pt x="137255" y="296037"/>
                </a:lnTo>
                <a:lnTo>
                  <a:pt x="135731" y="294513"/>
                </a:lnTo>
                <a:lnTo>
                  <a:pt x="150971" y="294513"/>
                </a:lnTo>
                <a:lnTo>
                  <a:pt x="149447" y="2960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6" name="object 26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6670" y="1237106"/>
            <a:ext cx="169182" cy="206025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028444" y="1237106"/>
            <a:ext cx="1055465" cy="280797"/>
          </a:xfrm>
          <a:prstGeom prst="rect">
            <a:avLst/>
          </a:prstGeom>
        </p:spPr>
      </p:pic>
      <p:sp>
        <p:nvSpPr>
          <p:cNvPr id="28" name="object 28" descr=""/>
          <p:cNvSpPr/>
          <p:nvPr/>
        </p:nvSpPr>
        <p:spPr>
          <a:xfrm>
            <a:off x="3150965" y="1237107"/>
            <a:ext cx="273685" cy="205104"/>
          </a:xfrm>
          <a:custGeom>
            <a:avLst/>
            <a:gdLst/>
            <a:ahLst/>
            <a:cxnLst/>
            <a:rect l="l" t="t" r="r" b="b"/>
            <a:pathLst>
              <a:path w="273685" h="205105">
                <a:moveTo>
                  <a:pt x="51078" y="35147"/>
                </a:moveTo>
                <a:lnTo>
                  <a:pt x="24479" y="35147"/>
                </a:lnTo>
                <a:lnTo>
                  <a:pt x="32456" y="26543"/>
                </a:lnTo>
                <a:lnTo>
                  <a:pt x="70199" y="2285"/>
                </a:lnTo>
                <a:lnTo>
                  <a:pt x="77884" y="523"/>
                </a:lnTo>
                <a:lnTo>
                  <a:pt x="78323" y="523"/>
                </a:lnTo>
                <a:lnTo>
                  <a:pt x="85439" y="0"/>
                </a:lnTo>
                <a:lnTo>
                  <a:pt x="93059" y="0"/>
                </a:lnTo>
                <a:lnTo>
                  <a:pt x="99155" y="1524"/>
                </a:lnTo>
                <a:lnTo>
                  <a:pt x="106775" y="3048"/>
                </a:lnTo>
                <a:lnTo>
                  <a:pt x="112871" y="4572"/>
                </a:lnTo>
                <a:lnTo>
                  <a:pt x="117443" y="7619"/>
                </a:lnTo>
                <a:lnTo>
                  <a:pt x="122110" y="10668"/>
                </a:lnTo>
                <a:lnTo>
                  <a:pt x="128206" y="13716"/>
                </a:lnTo>
                <a:lnTo>
                  <a:pt x="133286" y="21336"/>
                </a:lnTo>
                <a:lnTo>
                  <a:pt x="82391" y="21336"/>
                </a:lnTo>
                <a:lnTo>
                  <a:pt x="75533" y="21932"/>
                </a:lnTo>
                <a:lnTo>
                  <a:pt x="68675" y="23824"/>
                </a:lnTo>
                <a:lnTo>
                  <a:pt x="61817" y="27162"/>
                </a:lnTo>
                <a:lnTo>
                  <a:pt x="54959" y="32099"/>
                </a:lnTo>
                <a:lnTo>
                  <a:pt x="51078" y="35147"/>
                </a:lnTo>
                <a:close/>
              </a:path>
              <a:path w="273685" h="205105">
                <a:moveTo>
                  <a:pt x="169387" y="39719"/>
                </a:moveTo>
                <a:lnTo>
                  <a:pt x="143446" y="39719"/>
                </a:lnTo>
                <a:lnTo>
                  <a:pt x="148018" y="34275"/>
                </a:lnTo>
                <a:lnTo>
                  <a:pt x="152590" y="29384"/>
                </a:lnTo>
                <a:lnTo>
                  <a:pt x="157162" y="25065"/>
                </a:lnTo>
                <a:lnTo>
                  <a:pt x="161734" y="21336"/>
                </a:lnTo>
                <a:lnTo>
                  <a:pt x="167830" y="15240"/>
                </a:lnTo>
                <a:lnTo>
                  <a:pt x="173926" y="12192"/>
                </a:lnTo>
                <a:lnTo>
                  <a:pt x="183070" y="6095"/>
                </a:lnTo>
                <a:lnTo>
                  <a:pt x="189166" y="3048"/>
                </a:lnTo>
                <a:lnTo>
                  <a:pt x="193738" y="1524"/>
                </a:lnTo>
                <a:lnTo>
                  <a:pt x="198310" y="1524"/>
                </a:lnTo>
                <a:lnTo>
                  <a:pt x="202882" y="0"/>
                </a:lnTo>
                <a:lnTo>
                  <a:pt x="208978" y="0"/>
                </a:lnTo>
                <a:lnTo>
                  <a:pt x="216933" y="523"/>
                </a:lnTo>
                <a:lnTo>
                  <a:pt x="254103" y="18311"/>
                </a:lnTo>
                <a:lnTo>
                  <a:pt x="256589" y="21336"/>
                </a:lnTo>
                <a:lnTo>
                  <a:pt x="205930" y="21336"/>
                </a:lnTo>
                <a:lnTo>
                  <a:pt x="199072" y="21932"/>
                </a:lnTo>
                <a:lnTo>
                  <a:pt x="192214" y="23824"/>
                </a:lnTo>
                <a:lnTo>
                  <a:pt x="185356" y="27162"/>
                </a:lnTo>
                <a:lnTo>
                  <a:pt x="178498" y="32099"/>
                </a:lnTo>
                <a:lnTo>
                  <a:pt x="171616" y="37504"/>
                </a:lnTo>
                <a:lnTo>
                  <a:pt x="169387" y="39719"/>
                </a:lnTo>
                <a:close/>
              </a:path>
              <a:path w="273685" h="205105">
                <a:moveTo>
                  <a:pt x="21431" y="4572"/>
                </a:moveTo>
                <a:lnTo>
                  <a:pt x="3048" y="4572"/>
                </a:lnTo>
                <a:lnTo>
                  <a:pt x="4667" y="3048"/>
                </a:lnTo>
                <a:lnTo>
                  <a:pt x="21431" y="3048"/>
                </a:lnTo>
                <a:lnTo>
                  <a:pt x="21431" y="4572"/>
                </a:lnTo>
                <a:close/>
              </a:path>
              <a:path w="273685" h="205105">
                <a:moveTo>
                  <a:pt x="24479" y="202977"/>
                </a:moveTo>
                <a:lnTo>
                  <a:pt x="1524" y="202977"/>
                </a:lnTo>
                <a:lnTo>
                  <a:pt x="1524" y="201453"/>
                </a:lnTo>
                <a:lnTo>
                  <a:pt x="0" y="199929"/>
                </a:lnTo>
                <a:lnTo>
                  <a:pt x="0" y="6095"/>
                </a:lnTo>
                <a:lnTo>
                  <a:pt x="1524" y="6095"/>
                </a:lnTo>
                <a:lnTo>
                  <a:pt x="1524" y="4572"/>
                </a:lnTo>
                <a:lnTo>
                  <a:pt x="22955" y="4572"/>
                </a:lnTo>
                <a:lnTo>
                  <a:pt x="24479" y="6095"/>
                </a:lnTo>
                <a:lnTo>
                  <a:pt x="24479" y="35147"/>
                </a:lnTo>
                <a:lnTo>
                  <a:pt x="51078" y="35147"/>
                </a:lnTo>
                <a:lnTo>
                  <a:pt x="48077" y="37504"/>
                </a:lnTo>
                <a:lnTo>
                  <a:pt x="41052" y="44481"/>
                </a:lnTo>
                <a:lnTo>
                  <a:pt x="33742" y="52887"/>
                </a:lnTo>
                <a:lnTo>
                  <a:pt x="26003" y="62579"/>
                </a:lnTo>
                <a:lnTo>
                  <a:pt x="26003" y="199929"/>
                </a:lnTo>
                <a:lnTo>
                  <a:pt x="24479" y="201453"/>
                </a:lnTo>
                <a:lnTo>
                  <a:pt x="24479" y="202977"/>
                </a:lnTo>
                <a:close/>
              </a:path>
              <a:path w="273685" h="205105">
                <a:moveTo>
                  <a:pt x="146494" y="202977"/>
                </a:moveTo>
                <a:lnTo>
                  <a:pt x="125158" y="202977"/>
                </a:lnTo>
                <a:lnTo>
                  <a:pt x="125158" y="201453"/>
                </a:lnTo>
                <a:lnTo>
                  <a:pt x="123634" y="199929"/>
                </a:lnTo>
                <a:lnTo>
                  <a:pt x="123520" y="63531"/>
                </a:lnTo>
                <a:lnTo>
                  <a:pt x="122110" y="56483"/>
                </a:lnTo>
                <a:lnTo>
                  <a:pt x="119062" y="48863"/>
                </a:lnTo>
                <a:lnTo>
                  <a:pt x="117443" y="42767"/>
                </a:lnTo>
                <a:lnTo>
                  <a:pt x="114395" y="38195"/>
                </a:lnTo>
                <a:lnTo>
                  <a:pt x="109823" y="32099"/>
                </a:lnTo>
                <a:lnTo>
                  <a:pt x="105251" y="29051"/>
                </a:lnTo>
                <a:lnTo>
                  <a:pt x="100679" y="25907"/>
                </a:lnTo>
                <a:lnTo>
                  <a:pt x="96107" y="22860"/>
                </a:lnTo>
                <a:lnTo>
                  <a:pt x="88487" y="21336"/>
                </a:lnTo>
                <a:lnTo>
                  <a:pt x="133286" y="21336"/>
                </a:lnTo>
                <a:lnTo>
                  <a:pt x="134302" y="22860"/>
                </a:lnTo>
                <a:lnTo>
                  <a:pt x="138874" y="27527"/>
                </a:lnTo>
                <a:lnTo>
                  <a:pt x="140398" y="33623"/>
                </a:lnTo>
                <a:lnTo>
                  <a:pt x="143446" y="39719"/>
                </a:lnTo>
                <a:lnTo>
                  <a:pt x="169387" y="39719"/>
                </a:lnTo>
                <a:lnTo>
                  <a:pt x="164592" y="44481"/>
                </a:lnTo>
                <a:lnTo>
                  <a:pt x="157281" y="52887"/>
                </a:lnTo>
                <a:lnTo>
                  <a:pt x="149542" y="62579"/>
                </a:lnTo>
                <a:lnTo>
                  <a:pt x="149542" y="199929"/>
                </a:lnTo>
                <a:lnTo>
                  <a:pt x="148018" y="199929"/>
                </a:lnTo>
                <a:lnTo>
                  <a:pt x="148018" y="201453"/>
                </a:lnTo>
                <a:lnTo>
                  <a:pt x="146494" y="202977"/>
                </a:lnTo>
                <a:close/>
              </a:path>
              <a:path w="273685" h="205105">
                <a:moveTo>
                  <a:pt x="270033" y="202977"/>
                </a:moveTo>
                <a:lnTo>
                  <a:pt x="248697" y="202977"/>
                </a:lnTo>
                <a:lnTo>
                  <a:pt x="248697" y="201453"/>
                </a:lnTo>
                <a:lnTo>
                  <a:pt x="247173" y="201453"/>
                </a:lnTo>
                <a:lnTo>
                  <a:pt x="247059" y="63531"/>
                </a:lnTo>
                <a:lnTo>
                  <a:pt x="245649" y="56483"/>
                </a:lnTo>
                <a:lnTo>
                  <a:pt x="242601" y="48863"/>
                </a:lnTo>
                <a:lnTo>
                  <a:pt x="241077" y="42767"/>
                </a:lnTo>
                <a:lnTo>
                  <a:pt x="238029" y="38195"/>
                </a:lnTo>
                <a:lnTo>
                  <a:pt x="233457" y="32099"/>
                </a:lnTo>
                <a:lnTo>
                  <a:pt x="228790" y="29051"/>
                </a:lnTo>
                <a:lnTo>
                  <a:pt x="224218" y="25907"/>
                </a:lnTo>
                <a:lnTo>
                  <a:pt x="219646" y="22860"/>
                </a:lnTo>
                <a:lnTo>
                  <a:pt x="212026" y="21336"/>
                </a:lnTo>
                <a:lnTo>
                  <a:pt x="256589" y="21336"/>
                </a:lnTo>
                <a:lnTo>
                  <a:pt x="257841" y="22860"/>
                </a:lnTo>
                <a:lnTo>
                  <a:pt x="261866" y="28892"/>
                </a:lnTo>
                <a:lnTo>
                  <a:pt x="264806" y="35147"/>
                </a:lnTo>
                <a:lnTo>
                  <a:pt x="264890" y="35325"/>
                </a:lnTo>
                <a:lnTo>
                  <a:pt x="267057" y="42027"/>
                </a:lnTo>
                <a:lnTo>
                  <a:pt x="268509" y="48863"/>
                </a:lnTo>
                <a:lnTo>
                  <a:pt x="270510" y="55983"/>
                </a:lnTo>
                <a:lnTo>
                  <a:pt x="271938" y="63531"/>
                </a:lnTo>
                <a:lnTo>
                  <a:pt x="272796" y="71366"/>
                </a:lnTo>
                <a:lnTo>
                  <a:pt x="273081" y="79343"/>
                </a:lnTo>
                <a:lnTo>
                  <a:pt x="273081" y="199929"/>
                </a:lnTo>
                <a:lnTo>
                  <a:pt x="271557" y="199929"/>
                </a:lnTo>
                <a:lnTo>
                  <a:pt x="271557" y="201453"/>
                </a:lnTo>
                <a:lnTo>
                  <a:pt x="270033" y="202977"/>
                </a:lnTo>
                <a:close/>
              </a:path>
              <a:path w="273685" h="205105">
                <a:moveTo>
                  <a:pt x="19907" y="204501"/>
                </a:moveTo>
                <a:lnTo>
                  <a:pt x="6191" y="204501"/>
                </a:lnTo>
                <a:lnTo>
                  <a:pt x="4667" y="202977"/>
                </a:lnTo>
                <a:lnTo>
                  <a:pt x="21431" y="202977"/>
                </a:lnTo>
                <a:lnTo>
                  <a:pt x="19907" y="204501"/>
                </a:lnTo>
                <a:close/>
              </a:path>
              <a:path w="273685" h="205105">
                <a:moveTo>
                  <a:pt x="141922" y="204501"/>
                </a:moveTo>
                <a:lnTo>
                  <a:pt x="129730" y="204501"/>
                </a:lnTo>
                <a:lnTo>
                  <a:pt x="128206" y="202977"/>
                </a:lnTo>
                <a:lnTo>
                  <a:pt x="143446" y="202977"/>
                </a:lnTo>
                <a:lnTo>
                  <a:pt x="141922" y="204501"/>
                </a:lnTo>
                <a:close/>
              </a:path>
              <a:path w="273685" h="205105">
                <a:moveTo>
                  <a:pt x="265461" y="204501"/>
                </a:moveTo>
                <a:lnTo>
                  <a:pt x="253269" y="204501"/>
                </a:lnTo>
                <a:lnTo>
                  <a:pt x="251745" y="202977"/>
                </a:lnTo>
                <a:lnTo>
                  <a:pt x="266985" y="202977"/>
                </a:lnTo>
                <a:lnTo>
                  <a:pt x="265461" y="2045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3489578" y="1237107"/>
            <a:ext cx="271780" cy="205104"/>
          </a:xfrm>
          <a:custGeom>
            <a:avLst/>
            <a:gdLst/>
            <a:ahLst/>
            <a:cxnLst/>
            <a:rect l="l" t="t" r="r" b="b"/>
            <a:pathLst>
              <a:path w="271779" h="205105">
                <a:moveTo>
                  <a:pt x="50944" y="35147"/>
                </a:moveTo>
                <a:lnTo>
                  <a:pt x="24479" y="35147"/>
                </a:lnTo>
                <a:lnTo>
                  <a:pt x="32456" y="26543"/>
                </a:lnTo>
                <a:lnTo>
                  <a:pt x="69437" y="2285"/>
                </a:lnTo>
                <a:lnTo>
                  <a:pt x="77024" y="523"/>
                </a:lnTo>
                <a:lnTo>
                  <a:pt x="77410" y="523"/>
                </a:lnTo>
                <a:lnTo>
                  <a:pt x="83915" y="0"/>
                </a:lnTo>
                <a:lnTo>
                  <a:pt x="91535" y="0"/>
                </a:lnTo>
                <a:lnTo>
                  <a:pt x="99155" y="1524"/>
                </a:lnTo>
                <a:lnTo>
                  <a:pt x="111347" y="4572"/>
                </a:lnTo>
                <a:lnTo>
                  <a:pt x="117443" y="7619"/>
                </a:lnTo>
                <a:lnTo>
                  <a:pt x="122015" y="10668"/>
                </a:lnTo>
                <a:lnTo>
                  <a:pt x="126682" y="13716"/>
                </a:lnTo>
                <a:lnTo>
                  <a:pt x="131254" y="18288"/>
                </a:lnTo>
                <a:lnTo>
                  <a:pt x="133286" y="21336"/>
                </a:lnTo>
                <a:lnTo>
                  <a:pt x="80867" y="21336"/>
                </a:lnTo>
                <a:lnTo>
                  <a:pt x="74890" y="21932"/>
                </a:lnTo>
                <a:lnTo>
                  <a:pt x="68484" y="23824"/>
                </a:lnTo>
                <a:lnTo>
                  <a:pt x="61793" y="27162"/>
                </a:lnTo>
                <a:lnTo>
                  <a:pt x="54959" y="32099"/>
                </a:lnTo>
                <a:lnTo>
                  <a:pt x="50944" y="35147"/>
                </a:lnTo>
                <a:close/>
              </a:path>
              <a:path w="271779" h="205105">
                <a:moveTo>
                  <a:pt x="168982" y="39719"/>
                </a:moveTo>
                <a:lnTo>
                  <a:pt x="143446" y="39719"/>
                </a:lnTo>
                <a:lnTo>
                  <a:pt x="148018" y="34275"/>
                </a:lnTo>
                <a:lnTo>
                  <a:pt x="152590" y="29384"/>
                </a:lnTo>
                <a:lnTo>
                  <a:pt x="157162" y="25065"/>
                </a:lnTo>
                <a:lnTo>
                  <a:pt x="161734" y="21336"/>
                </a:lnTo>
                <a:lnTo>
                  <a:pt x="167830" y="15240"/>
                </a:lnTo>
                <a:lnTo>
                  <a:pt x="172402" y="12192"/>
                </a:lnTo>
                <a:lnTo>
                  <a:pt x="178498" y="9143"/>
                </a:lnTo>
                <a:lnTo>
                  <a:pt x="187642" y="3048"/>
                </a:lnTo>
                <a:lnTo>
                  <a:pt x="193738" y="1524"/>
                </a:lnTo>
                <a:lnTo>
                  <a:pt x="198310" y="1524"/>
                </a:lnTo>
                <a:lnTo>
                  <a:pt x="202882" y="0"/>
                </a:lnTo>
                <a:lnTo>
                  <a:pt x="207454" y="0"/>
                </a:lnTo>
                <a:lnTo>
                  <a:pt x="216288" y="523"/>
                </a:lnTo>
                <a:lnTo>
                  <a:pt x="253861" y="18288"/>
                </a:lnTo>
                <a:lnTo>
                  <a:pt x="256516" y="21336"/>
                </a:lnTo>
                <a:lnTo>
                  <a:pt x="204406" y="21336"/>
                </a:lnTo>
                <a:lnTo>
                  <a:pt x="198429" y="21932"/>
                </a:lnTo>
                <a:lnTo>
                  <a:pt x="192024" y="23824"/>
                </a:lnTo>
                <a:lnTo>
                  <a:pt x="185332" y="27162"/>
                </a:lnTo>
                <a:lnTo>
                  <a:pt x="178498" y="32099"/>
                </a:lnTo>
                <a:lnTo>
                  <a:pt x="171378" y="37504"/>
                </a:lnTo>
                <a:lnTo>
                  <a:pt x="168982" y="39719"/>
                </a:lnTo>
                <a:close/>
              </a:path>
              <a:path w="271779" h="205105">
                <a:moveTo>
                  <a:pt x="21431" y="4572"/>
                </a:moveTo>
                <a:lnTo>
                  <a:pt x="3047" y="4572"/>
                </a:lnTo>
                <a:lnTo>
                  <a:pt x="3047" y="3048"/>
                </a:lnTo>
                <a:lnTo>
                  <a:pt x="21431" y="3048"/>
                </a:lnTo>
                <a:lnTo>
                  <a:pt x="21431" y="4572"/>
                </a:lnTo>
                <a:close/>
              </a:path>
              <a:path w="271779" h="205105">
                <a:moveTo>
                  <a:pt x="22955" y="202977"/>
                </a:moveTo>
                <a:lnTo>
                  <a:pt x="1524" y="202977"/>
                </a:lnTo>
                <a:lnTo>
                  <a:pt x="1524" y="201453"/>
                </a:lnTo>
                <a:lnTo>
                  <a:pt x="0" y="201453"/>
                </a:lnTo>
                <a:lnTo>
                  <a:pt x="0" y="6095"/>
                </a:lnTo>
                <a:lnTo>
                  <a:pt x="1524" y="4572"/>
                </a:lnTo>
                <a:lnTo>
                  <a:pt x="22955" y="4572"/>
                </a:lnTo>
                <a:lnTo>
                  <a:pt x="22955" y="6095"/>
                </a:lnTo>
                <a:lnTo>
                  <a:pt x="24479" y="7619"/>
                </a:lnTo>
                <a:lnTo>
                  <a:pt x="24479" y="35147"/>
                </a:lnTo>
                <a:lnTo>
                  <a:pt x="50944" y="35147"/>
                </a:lnTo>
                <a:lnTo>
                  <a:pt x="47839" y="37504"/>
                </a:lnTo>
                <a:lnTo>
                  <a:pt x="40290" y="44481"/>
                </a:lnTo>
                <a:lnTo>
                  <a:pt x="32456" y="52887"/>
                </a:lnTo>
                <a:lnTo>
                  <a:pt x="24479" y="62579"/>
                </a:lnTo>
                <a:lnTo>
                  <a:pt x="24479" y="201453"/>
                </a:lnTo>
                <a:lnTo>
                  <a:pt x="22955" y="202977"/>
                </a:lnTo>
                <a:close/>
              </a:path>
              <a:path w="271779" h="205105">
                <a:moveTo>
                  <a:pt x="146494" y="202977"/>
                </a:moveTo>
                <a:lnTo>
                  <a:pt x="125158" y="202977"/>
                </a:lnTo>
                <a:lnTo>
                  <a:pt x="125158" y="201453"/>
                </a:lnTo>
                <a:lnTo>
                  <a:pt x="123634" y="201453"/>
                </a:lnTo>
                <a:lnTo>
                  <a:pt x="123558" y="71366"/>
                </a:lnTo>
                <a:lnTo>
                  <a:pt x="122015" y="64103"/>
                </a:lnTo>
                <a:lnTo>
                  <a:pt x="118967" y="48863"/>
                </a:lnTo>
                <a:lnTo>
                  <a:pt x="117443" y="42767"/>
                </a:lnTo>
                <a:lnTo>
                  <a:pt x="112871" y="38195"/>
                </a:lnTo>
                <a:lnTo>
                  <a:pt x="109823" y="32099"/>
                </a:lnTo>
                <a:lnTo>
                  <a:pt x="105251" y="29051"/>
                </a:lnTo>
                <a:lnTo>
                  <a:pt x="100679" y="25907"/>
                </a:lnTo>
                <a:lnTo>
                  <a:pt x="94583" y="22860"/>
                </a:lnTo>
                <a:lnTo>
                  <a:pt x="88487" y="21336"/>
                </a:lnTo>
                <a:lnTo>
                  <a:pt x="133286" y="21336"/>
                </a:lnTo>
                <a:lnTo>
                  <a:pt x="134302" y="22860"/>
                </a:lnTo>
                <a:lnTo>
                  <a:pt x="137350" y="27527"/>
                </a:lnTo>
                <a:lnTo>
                  <a:pt x="143446" y="39719"/>
                </a:lnTo>
                <a:lnTo>
                  <a:pt x="168982" y="39719"/>
                </a:lnTo>
                <a:lnTo>
                  <a:pt x="163830" y="44481"/>
                </a:lnTo>
                <a:lnTo>
                  <a:pt x="155995" y="52887"/>
                </a:lnTo>
                <a:lnTo>
                  <a:pt x="148018" y="62579"/>
                </a:lnTo>
                <a:lnTo>
                  <a:pt x="148018" y="201453"/>
                </a:lnTo>
                <a:lnTo>
                  <a:pt x="146494" y="202977"/>
                </a:lnTo>
                <a:close/>
              </a:path>
              <a:path w="271779" h="205105">
                <a:moveTo>
                  <a:pt x="270033" y="202977"/>
                </a:moveTo>
                <a:lnTo>
                  <a:pt x="248697" y="202977"/>
                </a:lnTo>
                <a:lnTo>
                  <a:pt x="247173" y="201453"/>
                </a:lnTo>
                <a:lnTo>
                  <a:pt x="247102" y="71366"/>
                </a:lnTo>
                <a:lnTo>
                  <a:pt x="242601" y="48863"/>
                </a:lnTo>
                <a:lnTo>
                  <a:pt x="241077" y="42767"/>
                </a:lnTo>
                <a:lnTo>
                  <a:pt x="236410" y="38195"/>
                </a:lnTo>
                <a:lnTo>
                  <a:pt x="233362" y="32099"/>
                </a:lnTo>
                <a:lnTo>
                  <a:pt x="228790" y="29051"/>
                </a:lnTo>
                <a:lnTo>
                  <a:pt x="224218" y="25907"/>
                </a:lnTo>
                <a:lnTo>
                  <a:pt x="218122" y="22860"/>
                </a:lnTo>
                <a:lnTo>
                  <a:pt x="212026" y="21336"/>
                </a:lnTo>
                <a:lnTo>
                  <a:pt x="256516" y="21336"/>
                </a:lnTo>
                <a:lnTo>
                  <a:pt x="257841" y="22860"/>
                </a:lnTo>
                <a:lnTo>
                  <a:pt x="261223" y="28892"/>
                </a:lnTo>
                <a:lnTo>
                  <a:pt x="264232" y="35147"/>
                </a:lnTo>
                <a:lnTo>
                  <a:pt x="264318" y="35325"/>
                </a:lnTo>
                <a:lnTo>
                  <a:pt x="271557" y="79343"/>
                </a:lnTo>
                <a:lnTo>
                  <a:pt x="271557" y="201453"/>
                </a:lnTo>
                <a:lnTo>
                  <a:pt x="270033" y="202977"/>
                </a:lnTo>
                <a:close/>
              </a:path>
              <a:path w="271779" h="205105">
                <a:moveTo>
                  <a:pt x="18383" y="204501"/>
                </a:moveTo>
                <a:lnTo>
                  <a:pt x="6095" y="204501"/>
                </a:lnTo>
                <a:lnTo>
                  <a:pt x="4571" y="202977"/>
                </a:lnTo>
                <a:lnTo>
                  <a:pt x="19907" y="202977"/>
                </a:lnTo>
                <a:lnTo>
                  <a:pt x="18383" y="204501"/>
                </a:lnTo>
                <a:close/>
              </a:path>
              <a:path w="271779" h="205105">
                <a:moveTo>
                  <a:pt x="141922" y="204501"/>
                </a:moveTo>
                <a:lnTo>
                  <a:pt x="129730" y="204501"/>
                </a:lnTo>
                <a:lnTo>
                  <a:pt x="128206" y="202977"/>
                </a:lnTo>
                <a:lnTo>
                  <a:pt x="143446" y="202977"/>
                </a:lnTo>
                <a:lnTo>
                  <a:pt x="141922" y="204501"/>
                </a:lnTo>
                <a:close/>
              </a:path>
              <a:path w="271779" h="205105">
                <a:moveTo>
                  <a:pt x="265461" y="204501"/>
                </a:moveTo>
                <a:lnTo>
                  <a:pt x="253269" y="204501"/>
                </a:lnTo>
                <a:lnTo>
                  <a:pt x="251745" y="202977"/>
                </a:lnTo>
                <a:lnTo>
                  <a:pt x="266985" y="202977"/>
                </a:lnTo>
                <a:lnTo>
                  <a:pt x="265461" y="2045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0" name="object 30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814648" y="1237106"/>
            <a:ext cx="169182" cy="206025"/>
          </a:xfrm>
          <a:prstGeom prst="rect">
            <a:avLst/>
          </a:prstGeom>
        </p:spPr>
      </p:pic>
      <p:sp>
        <p:nvSpPr>
          <p:cNvPr id="31" name="object 31" descr=""/>
          <p:cNvSpPr/>
          <p:nvPr/>
        </p:nvSpPr>
        <p:spPr>
          <a:xfrm>
            <a:off x="4131754" y="1163859"/>
            <a:ext cx="33655" cy="278130"/>
          </a:xfrm>
          <a:custGeom>
            <a:avLst/>
            <a:gdLst/>
            <a:ahLst/>
            <a:cxnLst/>
            <a:rect l="l" t="t" r="r" b="b"/>
            <a:pathLst>
              <a:path w="33654" h="278130">
                <a:moveTo>
                  <a:pt x="27432" y="77819"/>
                </a:moveTo>
                <a:lnTo>
                  <a:pt x="7620" y="77819"/>
                </a:lnTo>
                <a:lnTo>
                  <a:pt x="7620" y="76295"/>
                </a:lnTo>
                <a:lnTo>
                  <a:pt x="25908" y="76295"/>
                </a:lnTo>
                <a:lnTo>
                  <a:pt x="27432" y="77819"/>
                </a:lnTo>
                <a:close/>
              </a:path>
              <a:path w="33654" h="278130">
                <a:moveTo>
                  <a:pt x="27432" y="276225"/>
                </a:moveTo>
                <a:lnTo>
                  <a:pt x="6096" y="276225"/>
                </a:lnTo>
                <a:lnTo>
                  <a:pt x="6096" y="274701"/>
                </a:lnTo>
                <a:lnTo>
                  <a:pt x="4572" y="274701"/>
                </a:lnTo>
                <a:lnTo>
                  <a:pt x="4572" y="77819"/>
                </a:lnTo>
                <a:lnTo>
                  <a:pt x="28956" y="77819"/>
                </a:lnTo>
                <a:lnTo>
                  <a:pt x="28956" y="274701"/>
                </a:lnTo>
                <a:lnTo>
                  <a:pt x="27432" y="276225"/>
                </a:lnTo>
                <a:close/>
              </a:path>
              <a:path w="33654" h="278130">
                <a:moveTo>
                  <a:pt x="22860" y="277749"/>
                </a:moveTo>
                <a:lnTo>
                  <a:pt x="10668" y="277749"/>
                </a:lnTo>
                <a:lnTo>
                  <a:pt x="9144" y="276225"/>
                </a:lnTo>
                <a:lnTo>
                  <a:pt x="24384" y="276225"/>
                </a:lnTo>
                <a:lnTo>
                  <a:pt x="22860" y="277749"/>
                </a:lnTo>
                <a:close/>
              </a:path>
              <a:path w="33654" h="278130">
                <a:moveTo>
                  <a:pt x="27432" y="33623"/>
                </a:moveTo>
                <a:lnTo>
                  <a:pt x="6096" y="33623"/>
                </a:lnTo>
                <a:lnTo>
                  <a:pt x="4572" y="30575"/>
                </a:lnTo>
                <a:lnTo>
                  <a:pt x="1524" y="29051"/>
                </a:lnTo>
                <a:lnTo>
                  <a:pt x="0" y="24479"/>
                </a:lnTo>
                <a:lnTo>
                  <a:pt x="0" y="10668"/>
                </a:lnTo>
                <a:lnTo>
                  <a:pt x="1524" y="6096"/>
                </a:lnTo>
                <a:lnTo>
                  <a:pt x="6096" y="1523"/>
                </a:lnTo>
                <a:lnTo>
                  <a:pt x="10668" y="0"/>
                </a:lnTo>
                <a:lnTo>
                  <a:pt x="22860" y="0"/>
                </a:lnTo>
                <a:lnTo>
                  <a:pt x="27432" y="1523"/>
                </a:lnTo>
                <a:lnTo>
                  <a:pt x="30480" y="3047"/>
                </a:lnTo>
                <a:lnTo>
                  <a:pt x="32004" y="6096"/>
                </a:lnTo>
                <a:lnTo>
                  <a:pt x="33528" y="10668"/>
                </a:lnTo>
                <a:lnTo>
                  <a:pt x="33528" y="24479"/>
                </a:lnTo>
                <a:lnTo>
                  <a:pt x="32004" y="27527"/>
                </a:lnTo>
                <a:lnTo>
                  <a:pt x="28956" y="30575"/>
                </a:lnTo>
                <a:lnTo>
                  <a:pt x="27432" y="336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2" name="object 32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214145" y="1237106"/>
            <a:ext cx="129635" cy="205978"/>
          </a:xfrm>
          <a:prstGeom prst="rect">
            <a:avLst/>
          </a:prstGeom>
        </p:spPr>
      </p:pic>
      <p:pic>
        <p:nvPicPr>
          <p:cNvPr id="33" name="object 3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62641" y="1667351"/>
            <a:ext cx="953261" cy="297561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67054" y="1758981"/>
            <a:ext cx="182806" cy="205930"/>
          </a:xfrm>
          <a:prstGeom prst="rect">
            <a:avLst/>
          </a:prstGeom>
        </p:spPr>
      </p:pic>
      <p:pic>
        <p:nvPicPr>
          <p:cNvPr id="35" name="object 35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904904" y="1758981"/>
            <a:ext cx="154019" cy="204406"/>
          </a:xfrm>
          <a:prstGeom prst="rect">
            <a:avLst/>
          </a:prstGeom>
        </p:spPr>
      </p:pic>
      <p:grpSp>
        <p:nvGrpSpPr>
          <p:cNvPr id="36" name="object 36" descr=""/>
          <p:cNvGrpSpPr/>
          <p:nvPr/>
        </p:nvGrpSpPr>
        <p:grpSpPr>
          <a:xfrm>
            <a:off x="561117" y="5799201"/>
            <a:ext cx="166370" cy="236854"/>
            <a:chOff x="561117" y="5799201"/>
            <a:chExt cx="166370" cy="236854"/>
          </a:xfrm>
        </p:grpSpPr>
        <p:sp>
          <p:nvSpPr>
            <p:cNvPr id="37" name="object 37" descr=""/>
            <p:cNvSpPr/>
            <p:nvPr/>
          </p:nvSpPr>
          <p:spPr>
            <a:xfrm>
              <a:off x="561117" y="5799201"/>
              <a:ext cx="21590" cy="235585"/>
            </a:xfrm>
            <a:custGeom>
              <a:avLst/>
              <a:gdLst/>
              <a:ahLst/>
              <a:cxnLst/>
              <a:rect l="l" t="t" r="r" b="b"/>
              <a:pathLst>
                <a:path w="21590" h="235585">
                  <a:moveTo>
                    <a:pt x="15240" y="1524"/>
                  </a:moveTo>
                  <a:lnTo>
                    <a:pt x="7620" y="1524"/>
                  </a:lnTo>
                  <a:lnTo>
                    <a:pt x="9144" y="0"/>
                  </a:lnTo>
                  <a:lnTo>
                    <a:pt x="13716" y="0"/>
                  </a:lnTo>
                  <a:lnTo>
                    <a:pt x="15240" y="1524"/>
                  </a:lnTo>
                  <a:close/>
                </a:path>
                <a:path w="21590" h="235585">
                  <a:moveTo>
                    <a:pt x="19812" y="3048"/>
                  </a:moveTo>
                  <a:lnTo>
                    <a:pt x="1524" y="3048"/>
                  </a:lnTo>
                  <a:lnTo>
                    <a:pt x="3048" y="1524"/>
                  </a:lnTo>
                  <a:lnTo>
                    <a:pt x="19812" y="1524"/>
                  </a:lnTo>
                  <a:lnTo>
                    <a:pt x="19812" y="3048"/>
                  </a:lnTo>
                  <a:close/>
                </a:path>
                <a:path w="21590" h="235585">
                  <a:moveTo>
                    <a:pt x="19812" y="234981"/>
                  </a:moveTo>
                  <a:lnTo>
                    <a:pt x="3048" y="234981"/>
                  </a:lnTo>
                  <a:lnTo>
                    <a:pt x="1524" y="233457"/>
                  </a:lnTo>
                  <a:lnTo>
                    <a:pt x="0" y="233457"/>
                  </a:lnTo>
                  <a:lnTo>
                    <a:pt x="0" y="3048"/>
                  </a:lnTo>
                  <a:lnTo>
                    <a:pt x="21336" y="3048"/>
                  </a:lnTo>
                  <a:lnTo>
                    <a:pt x="21336" y="233457"/>
                  </a:lnTo>
                  <a:lnTo>
                    <a:pt x="19812" y="2349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5125" y="5819013"/>
              <a:ext cx="102203" cy="216693"/>
            </a:xfrm>
            <a:prstGeom prst="rect">
              <a:avLst/>
            </a:prstGeom>
          </p:spPr>
        </p:pic>
      </p:grpSp>
      <p:pic>
        <p:nvPicPr>
          <p:cNvPr id="39" name="object 39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56964" y="5782436"/>
            <a:ext cx="933545" cy="254793"/>
          </a:xfrm>
          <a:prstGeom prst="rect">
            <a:avLst/>
          </a:prstGeom>
        </p:spPr>
      </p:pic>
      <p:pic>
        <p:nvPicPr>
          <p:cNvPr id="40" name="object 40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901856" y="5819013"/>
            <a:ext cx="100584" cy="216693"/>
          </a:xfrm>
          <a:prstGeom prst="rect">
            <a:avLst/>
          </a:prstGeom>
        </p:spPr>
      </p:pic>
      <p:pic>
        <p:nvPicPr>
          <p:cNvPr id="41" name="object 41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048255" y="5782437"/>
            <a:ext cx="131159" cy="251745"/>
          </a:xfrm>
          <a:prstGeom prst="rect">
            <a:avLst/>
          </a:prstGeom>
        </p:spPr>
      </p:pic>
      <p:pic>
        <p:nvPicPr>
          <p:cNvPr id="42" name="object 42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229793" y="5860256"/>
            <a:ext cx="144883" cy="176974"/>
          </a:xfrm>
          <a:prstGeom prst="rect">
            <a:avLst/>
          </a:prstGeom>
        </p:spPr>
      </p:pic>
      <p:grpSp>
        <p:nvGrpSpPr>
          <p:cNvPr id="43" name="object 43" descr=""/>
          <p:cNvGrpSpPr/>
          <p:nvPr/>
        </p:nvGrpSpPr>
        <p:grpSpPr>
          <a:xfrm>
            <a:off x="2489073" y="5819013"/>
            <a:ext cx="287020" cy="218440"/>
            <a:chOff x="2489073" y="5819013"/>
            <a:chExt cx="287020" cy="218440"/>
          </a:xfrm>
        </p:grpSpPr>
        <p:pic>
          <p:nvPicPr>
            <p:cNvPr id="44" name="object 4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489073" y="5819013"/>
              <a:ext cx="100679" cy="216693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618804" y="5860256"/>
              <a:ext cx="156867" cy="176974"/>
            </a:xfrm>
            <a:prstGeom prst="rect">
              <a:avLst/>
            </a:prstGeom>
          </p:spPr>
        </p:pic>
      </p:grpSp>
      <p:pic>
        <p:nvPicPr>
          <p:cNvPr id="46" name="object 46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826162" y="5860255"/>
            <a:ext cx="141827" cy="239553"/>
          </a:xfrm>
          <a:prstGeom prst="rect">
            <a:avLst/>
          </a:prstGeom>
        </p:spPr>
      </p:pic>
      <p:grpSp>
        <p:nvGrpSpPr>
          <p:cNvPr id="47" name="object 47" descr=""/>
          <p:cNvGrpSpPr/>
          <p:nvPr/>
        </p:nvGrpSpPr>
        <p:grpSpPr>
          <a:xfrm>
            <a:off x="3016758" y="5797677"/>
            <a:ext cx="198755" cy="240029"/>
            <a:chOff x="3016758" y="5797677"/>
            <a:chExt cx="198755" cy="240029"/>
          </a:xfrm>
        </p:grpSpPr>
        <p:sp>
          <p:nvSpPr>
            <p:cNvPr id="48" name="object 48" descr=""/>
            <p:cNvSpPr/>
            <p:nvPr/>
          </p:nvSpPr>
          <p:spPr>
            <a:xfrm>
              <a:off x="3016758" y="5797677"/>
              <a:ext cx="27940" cy="236854"/>
            </a:xfrm>
            <a:custGeom>
              <a:avLst/>
              <a:gdLst/>
              <a:ahLst/>
              <a:cxnLst/>
              <a:rect l="l" t="t" r="r" b="b"/>
              <a:pathLst>
                <a:path w="27939" h="236854">
                  <a:moveTo>
                    <a:pt x="21336" y="236505"/>
                  </a:moveTo>
                  <a:lnTo>
                    <a:pt x="4572" y="236505"/>
                  </a:lnTo>
                  <a:lnTo>
                    <a:pt x="4572" y="234981"/>
                  </a:lnTo>
                  <a:lnTo>
                    <a:pt x="3048" y="234981"/>
                  </a:lnTo>
                  <a:lnTo>
                    <a:pt x="3048" y="67151"/>
                  </a:lnTo>
                  <a:lnTo>
                    <a:pt x="4572" y="67151"/>
                  </a:lnTo>
                  <a:lnTo>
                    <a:pt x="4572" y="65627"/>
                  </a:lnTo>
                  <a:lnTo>
                    <a:pt x="21336" y="65627"/>
                  </a:lnTo>
                  <a:lnTo>
                    <a:pt x="22955" y="67151"/>
                  </a:lnTo>
                  <a:lnTo>
                    <a:pt x="24479" y="68675"/>
                  </a:lnTo>
                  <a:lnTo>
                    <a:pt x="24479" y="233457"/>
                  </a:lnTo>
                  <a:lnTo>
                    <a:pt x="22955" y="234981"/>
                  </a:lnTo>
                  <a:lnTo>
                    <a:pt x="21336" y="236505"/>
                  </a:lnTo>
                  <a:close/>
                </a:path>
                <a:path w="27939" h="236854">
                  <a:moveTo>
                    <a:pt x="22955" y="28956"/>
                  </a:moveTo>
                  <a:lnTo>
                    <a:pt x="4572" y="28956"/>
                  </a:lnTo>
                  <a:lnTo>
                    <a:pt x="0" y="24383"/>
                  </a:lnTo>
                  <a:lnTo>
                    <a:pt x="0" y="6096"/>
                  </a:lnTo>
                  <a:lnTo>
                    <a:pt x="4572" y="1523"/>
                  </a:lnTo>
                  <a:lnTo>
                    <a:pt x="7620" y="0"/>
                  </a:lnTo>
                  <a:lnTo>
                    <a:pt x="18288" y="0"/>
                  </a:lnTo>
                  <a:lnTo>
                    <a:pt x="22955" y="1523"/>
                  </a:lnTo>
                  <a:lnTo>
                    <a:pt x="26003" y="4571"/>
                  </a:lnTo>
                  <a:lnTo>
                    <a:pt x="27527" y="9144"/>
                  </a:lnTo>
                  <a:lnTo>
                    <a:pt x="27527" y="19812"/>
                  </a:lnTo>
                  <a:lnTo>
                    <a:pt x="26003" y="24383"/>
                  </a:lnTo>
                  <a:lnTo>
                    <a:pt x="24479" y="25908"/>
                  </a:lnTo>
                  <a:lnTo>
                    <a:pt x="22955" y="289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088481" y="5860256"/>
              <a:ext cx="126587" cy="176974"/>
            </a:xfrm>
            <a:prstGeom prst="rect">
              <a:avLst/>
            </a:prstGeom>
          </p:spPr>
        </p:pic>
      </p:grpSp>
      <p:grpSp>
        <p:nvGrpSpPr>
          <p:cNvPr id="50" name="object 50" descr=""/>
          <p:cNvGrpSpPr/>
          <p:nvPr/>
        </p:nvGrpSpPr>
        <p:grpSpPr>
          <a:xfrm>
            <a:off x="3332600" y="5782436"/>
            <a:ext cx="291465" cy="255270"/>
            <a:chOff x="3332600" y="5782436"/>
            <a:chExt cx="291465" cy="255270"/>
          </a:xfrm>
        </p:grpSpPr>
        <p:pic>
          <p:nvPicPr>
            <p:cNvPr id="51" name="object 51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517106" y="5782436"/>
              <a:ext cx="106775" cy="251745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332600" y="5860256"/>
              <a:ext cx="155358" cy="176974"/>
            </a:xfrm>
            <a:prstGeom prst="rect">
              <a:avLst/>
            </a:prstGeom>
          </p:spPr>
        </p:pic>
      </p:grpSp>
      <p:pic>
        <p:nvPicPr>
          <p:cNvPr id="53" name="object 53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3724552" y="5797677"/>
            <a:ext cx="1218636" cy="239553"/>
          </a:xfrm>
          <a:prstGeom prst="rect">
            <a:avLst/>
          </a:prstGeom>
        </p:spPr>
      </p:pic>
      <p:pic>
        <p:nvPicPr>
          <p:cNvPr id="54" name="object 54" descr="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078920" y="5783961"/>
            <a:ext cx="141922" cy="253269"/>
          </a:xfrm>
          <a:prstGeom prst="rect">
            <a:avLst/>
          </a:prstGeom>
        </p:spPr>
      </p:pic>
      <p:grpSp>
        <p:nvGrpSpPr>
          <p:cNvPr id="55" name="object 55" descr=""/>
          <p:cNvGrpSpPr/>
          <p:nvPr/>
        </p:nvGrpSpPr>
        <p:grpSpPr>
          <a:xfrm>
            <a:off x="5271223" y="5860256"/>
            <a:ext cx="421005" cy="177165"/>
            <a:chOff x="5271223" y="5860256"/>
            <a:chExt cx="421005" cy="177165"/>
          </a:xfrm>
        </p:grpSpPr>
        <p:pic>
          <p:nvPicPr>
            <p:cNvPr id="56" name="object 56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271223" y="5860256"/>
              <a:ext cx="155358" cy="176974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457253" y="5863304"/>
              <a:ext cx="234886" cy="170878"/>
            </a:xfrm>
            <a:prstGeom prst="rect">
              <a:avLst/>
            </a:prstGeom>
          </p:spPr>
        </p:pic>
      </p:grpSp>
      <p:pic>
        <p:nvPicPr>
          <p:cNvPr id="58" name="object 58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737860" y="5860256"/>
            <a:ext cx="132683" cy="173926"/>
          </a:xfrm>
          <a:prstGeom prst="rect">
            <a:avLst/>
          </a:prstGeom>
        </p:spPr>
      </p:pic>
      <p:sp>
        <p:nvSpPr>
          <p:cNvPr id="59" name="object 59" descr=""/>
          <p:cNvSpPr/>
          <p:nvPr/>
        </p:nvSpPr>
        <p:spPr>
          <a:xfrm>
            <a:off x="6012370" y="5797677"/>
            <a:ext cx="29209" cy="236854"/>
          </a:xfrm>
          <a:custGeom>
            <a:avLst/>
            <a:gdLst/>
            <a:ahLst/>
            <a:cxnLst/>
            <a:rect l="l" t="t" r="r" b="b"/>
            <a:pathLst>
              <a:path w="29210" h="236854">
                <a:moveTo>
                  <a:pt x="22955" y="236505"/>
                </a:moveTo>
                <a:lnTo>
                  <a:pt x="6096" y="236505"/>
                </a:lnTo>
                <a:lnTo>
                  <a:pt x="4572" y="234981"/>
                </a:lnTo>
                <a:lnTo>
                  <a:pt x="4572" y="67151"/>
                </a:lnTo>
                <a:lnTo>
                  <a:pt x="6096" y="65627"/>
                </a:lnTo>
                <a:lnTo>
                  <a:pt x="22955" y="65627"/>
                </a:lnTo>
                <a:lnTo>
                  <a:pt x="24479" y="67151"/>
                </a:lnTo>
                <a:lnTo>
                  <a:pt x="24479" y="68675"/>
                </a:lnTo>
                <a:lnTo>
                  <a:pt x="26003" y="68675"/>
                </a:lnTo>
                <a:lnTo>
                  <a:pt x="26003" y="233457"/>
                </a:lnTo>
                <a:lnTo>
                  <a:pt x="24479" y="233457"/>
                </a:lnTo>
                <a:lnTo>
                  <a:pt x="24479" y="234981"/>
                </a:lnTo>
                <a:lnTo>
                  <a:pt x="22955" y="236505"/>
                </a:lnTo>
                <a:close/>
              </a:path>
              <a:path w="29210" h="236854">
                <a:moveTo>
                  <a:pt x="22955" y="28956"/>
                </a:moveTo>
                <a:lnTo>
                  <a:pt x="6096" y="28956"/>
                </a:lnTo>
                <a:lnTo>
                  <a:pt x="1524" y="24383"/>
                </a:lnTo>
                <a:lnTo>
                  <a:pt x="0" y="21335"/>
                </a:lnTo>
                <a:lnTo>
                  <a:pt x="0" y="9144"/>
                </a:lnTo>
                <a:lnTo>
                  <a:pt x="3048" y="3047"/>
                </a:lnTo>
                <a:lnTo>
                  <a:pt x="9144" y="0"/>
                </a:lnTo>
                <a:lnTo>
                  <a:pt x="19907" y="0"/>
                </a:lnTo>
                <a:lnTo>
                  <a:pt x="26003" y="3047"/>
                </a:lnTo>
                <a:lnTo>
                  <a:pt x="27527" y="4571"/>
                </a:lnTo>
                <a:lnTo>
                  <a:pt x="29051" y="9144"/>
                </a:lnTo>
                <a:lnTo>
                  <a:pt x="29051" y="19812"/>
                </a:lnTo>
                <a:lnTo>
                  <a:pt x="27527" y="24383"/>
                </a:lnTo>
                <a:lnTo>
                  <a:pt x="22955" y="28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0" name="object 60" descr=""/>
          <p:cNvGrpSpPr/>
          <p:nvPr/>
        </p:nvGrpSpPr>
        <p:grpSpPr>
          <a:xfrm>
            <a:off x="6097809" y="5819013"/>
            <a:ext cx="453390" cy="218440"/>
            <a:chOff x="6097809" y="5819013"/>
            <a:chExt cx="453390" cy="218440"/>
          </a:xfrm>
        </p:grpSpPr>
        <p:pic>
          <p:nvPicPr>
            <p:cNvPr id="61" name="object 61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097809" y="5860256"/>
              <a:ext cx="132683" cy="173926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64116" y="5819013"/>
              <a:ext cx="102203" cy="216693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395364" y="5860256"/>
              <a:ext cx="155358" cy="176974"/>
            </a:xfrm>
            <a:prstGeom prst="rect">
              <a:avLst/>
            </a:prstGeom>
          </p:spPr>
        </p:pic>
      </p:grpSp>
      <p:pic>
        <p:nvPicPr>
          <p:cNvPr id="64" name="object 64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677406" y="5800725"/>
            <a:ext cx="148018" cy="233457"/>
          </a:xfrm>
          <a:prstGeom prst="rect">
            <a:avLst/>
          </a:prstGeom>
        </p:spPr>
      </p:pic>
      <p:pic>
        <p:nvPicPr>
          <p:cNvPr id="65" name="object 65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952098" y="5782436"/>
            <a:ext cx="1253688" cy="254794"/>
          </a:xfrm>
          <a:prstGeom prst="rect">
            <a:avLst/>
          </a:prstGeom>
        </p:spPr>
      </p:pic>
      <p:pic>
        <p:nvPicPr>
          <p:cNvPr id="66" name="object 66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335422" y="5819013"/>
            <a:ext cx="796194" cy="280796"/>
          </a:xfrm>
          <a:prstGeom prst="rect">
            <a:avLst/>
          </a:prstGeom>
        </p:spPr>
      </p:pic>
      <p:pic>
        <p:nvPicPr>
          <p:cNvPr id="67" name="object 67" descr="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56545" y="6224873"/>
            <a:ext cx="143271" cy="253269"/>
          </a:xfrm>
          <a:prstGeom prst="rect">
            <a:avLst/>
          </a:prstGeom>
        </p:spPr>
      </p:pic>
      <p:grpSp>
        <p:nvGrpSpPr>
          <p:cNvPr id="68" name="object 68" descr=""/>
          <p:cNvGrpSpPr/>
          <p:nvPr/>
        </p:nvGrpSpPr>
        <p:grpSpPr>
          <a:xfrm>
            <a:off x="750284" y="6261544"/>
            <a:ext cx="271780" cy="217170"/>
            <a:chOff x="750284" y="6261544"/>
            <a:chExt cx="271780" cy="217170"/>
          </a:xfrm>
        </p:grpSpPr>
        <p:pic>
          <p:nvPicPr>
            <p:cNvPr id="69" name="object 69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50284" y="6304216"/>
              <a:ext cx="131159" cy="173926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21067" y="6261544"/>
              <a:ext cx="100679" cy="216598"/>
            </a:xfrm>
            <a:prstGeom prst="rect">
              <a:avLst/>
            </a:prstGeom>
          </p:spPr>
        </p:pic>
      </p:grpSp>
      <p:pic>
        <p:nvPicPr>
          <p:cNvPr id="71" name="object 71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140713" y="6302692"/>
            <a:ext cx="125063" cy="175450"/>
          </a:xfrm>
          <a:prstGeom prst="rect">
            <a:avLst/>
          </a:prstGeom>
        </p:spPr>
      </p:pic>
      <p:sp>
        <p:nvSpPr>
          <p:cNvPr id="72" name="object 72" descr=""/>
          <p:cNvSpPr/>
          <p:nvPr/>
        </p:nvSpPr>
        <p:spPr>
          <a:xfrm>
            <a:off x="1326819" y="6224879"/>
            <a:ext cx="21590" cy="252095"/>
          </a:xfrm>
          <a:custGeom>
            <a:avLst/>
            <a:gdLst/>
            <a:ahLst/>
            <a:cxnLst/>
            <a:rect l="l" t="t" r="r" b="b"/>
            <a:pathLst>
              <a:path w="21590" h="252095">
                <a:moveTo>
                  <a:pt x="18288" y="250215"/>
                </a:moveTo>
                <a:lnTo>
                  <a:pt x="3048" y="250215"/>
                </a:lnTo>
                <a:lnTo>
                  <a:pt x="4572" y="251739"/>
                </a:lnTo>
                <a:lnTo>
                  <a:pt x="18288" y="251739"/>
                </a:lnTo>
                <a:lnTo>
                  <a:pt x="18288" y="250215"/>
                </a:lnTo>
                <a:close/>
              </a:path>
              <a:path w="21590" h="252095">
                <a:moveTo>
                  <a:pt x="18288" y="0"/>
                </a:moveTo>
                <a:lnTo>
                  <a:pt x="4572" y="0"/>
                </a:lnTo>
                <a:lnTo>
                  <a:pt x="3048" y="1524"/>
                </a:lnTo>
                <a:lnTo>
                  <a:pt x="18288" y="1524"/>
                </a:lnTo>
                <a:lnTo>
                  <a:pt x="18288" y="0"/>
                </a:lnTo>
                <a:close/>
              </a:path>
              <a:path w="21590" h="252095">
                <a:moveTo>
                  <a:pt x="21336" y="2057"/>
                </a:moveTo>
                <a:lnTo>
                  <a:pt x="1524" y="2057"/>
                </a:lnTo>
                <a:lnTo>
                  <a:pt x="1524" y="3327"/>
                </a:lnTo>
                <a:lnTo>
                  <a:pt x="0" y="3327"/>
                </a:lnTo>
                <a:lnTo>
                  <a:pt x="0" y="248437"/>
                </a:lnTo>
                <a:lnTo>
                  <a:pt x="1524" y="248437"/>
                </a:lnTo>
                <a:lnTo>
                  <a:pt x="1524" y="249707"/>
                </a:lnTo>
                <a:lnTo>
                  <a:pt x="21336" y="249707"/>
                </a:lnTo>
                <a:lnTo>
                  <a:pt x="21336" y="248437"/>
                </a:lnTo>
                <a:lnTo>
                  <a:pt x="21336" y="3327"/>
                </a:lnTo>
                <a:lnTo>
                  <a:pt x="21336" y="20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3" name="object 73" descr=""/>
          <p:cNvGrpSpPr/>
          <p:nvPr/>
        </p:nvGrpSpPr>
        <p:grpSpPr>
          <a:xfrm>
            <a:off x="1393888" y="6302692"/>
            <a:ext cx="303530" cy="175895"/>
            <a:chOff x="1393888" y="6302692"/>
            <a:chExt cx="303530" cy="175895"/>
          </a:xfrm>
        </p:grpSpPr>
        <p:pic>
          <p:nvPicPr>
            <p:cNvPr id="74" name="object 74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393888" y="6302692"/>
              <a:ext cx="111347" cy="175450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541898" y="6302692"/>
              <a:ext cx="155265" cy="175450"/>
            </a:xfrm>
            <a:prstGeom prst="rect">
              <a:avLst/>
            </a:prstGeom>
          </p:spPr>
        </p:pic>
      </p:grpSp>
      <p:pic>
        <p:nvPicPr>
          <p:cNvPr id="76" name="object 76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819465" y="6302692"/>
            <a:ext cx="109823" cy="175450"/>
          </a:xfrm>
          <a:prstGeom prst="rect">
            <a:avLst/>
          </a:prstGeom>
        </p:spPr>
      </p:pic>
      <p:pic>
        <p:nvPicPr>
          <p:cNvPr id="77" name="object 77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979580" y="6224873"/>
            <a:ext cx="131159" cy="251745"/>
          </a:xfrm>
          <a:prstGeom prst="rect">
            <a:avLst/>
          </a:prstGeom>
        </p:spPr>
      </p:pic>
      <p:grpSp>
        <p:nvGrpSpPr>
          <p:cNvPr id="78" name="object 78" descr=""/>
          <p:cNvGrpSpPr/>
          <p:nvPr/>
        </p:nvGrpSpPr>
        <p:grpSpPr>
          <a:xfrm>
            <a:off x="2161214" y="6302692"/>
            <a:ext cx="558800" cy="175895"/>
            <a:chOff x="2161214" y="6302692"/>
            <a:chExt cx="558800" cy="175895"/>
          </a:xfrm>
        </p:grpSpPr>
        <p:pic>
          <p:nvPicPr>
            <p:cNvPr id="79" name="object 79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161214" y="6302692"/>
              <a:ext cx="155170" cy="175450"/>
            </a:xfrm>
            <a:prstGeom prst="rect">
              <a:avLst/>
            </a:prstGeom>
          </p:spPr>
        </p:pic>
        <p:pic>
          <p:nvPicPr>
            <p:cNvPr id="80" name="object 80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347150" y="6304216"/>
              <a:ext cx="234981" cy="172402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609564" y="6302692"/>
              <a:ext cx="109823" cy="175450"/>
            </a:xfrm>
            <a:prstGeom prst="rect">
              <a:avLst/>
            </a:prstGeom>
          </p:spPr>
        </p:pic>
      </p:grpSp>
      <p:pic>
        <p:nvPicPr>
          <p:cNvPr id="82" name="object 82" descr="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2853594" y="6224873"/>
            <a:ext cx="132683" cy="251745"/>
          </a:xfrm>
          <a:prstGeom prst="rect">
            <a:avLst/>
          </a:prstGeom>
        </p:spPr>
      </p:pic>
      <p:grpSp>
        <p:nvGrpSpPr>
          <p:cNvPr id="83" name="object 83" descr=""/>
          <p:cNvGrpSpPr/>
          <p:nvPr/>
        </p:nvGrpSpPr>
        <p:grpSpPr>
          <a:xfrm>
            <a:off x="3035133" y="6302692"/>
            <a:ext cx="421005" cy="175895"/>
            <a:chOff x="3035133" y="6302692"/>
            <a:chExt cx="421005" cy="175895"/>
          </a:xfrm>
        </p:grpSpPr>
        <p:pic>
          <p:nvPicPr>
            <p:cNvPr id="84" name="object 84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222688" y="6304216"/>
              <a:ext cx="233362" cy="172402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035133" y="6302692"/>
              <a:ext cx="155265" cy="175450"/>
            </a:xfrm>
            <a:prstGeom prst="rect">
              <a:avLst/>
            </a:prstGeom>
          </p:spPr>
        </p:pic>
      </p:grpSp>
      <p:grpSp>
        <p:nvGrpSpPr>
          <p:cNvPr id="86" name="object 86" descr=""/>
          <p:cNvGrpSpPr/>
          <p:nvPr/>
        </p:nvGrpSpPr>
        <p:grpSpPr>
          <a:xfrm>
            <a:off x="3576627" y="6302692"/>
            <a:ext cx="309880" cy="175895"/>
            <a:chOff x="3576627" y="6302692"/>
            <a:chExt cx="309880" cy="175895"/>
          </a:xfrm>
        </p:grpSpPr>
        <p:pic>
          <p:nvPicPr>
            <p:cNvPr id="87" name="object 87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576627" y="6302692"/>
              <a:ext cx="143266" cy="175450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761136" y="6302692"/>
              <a:ext cx="125063" cy="175450"/>
            </a:xfrm>
            <a:prstGeom prst="rect">
              <a:avLst/>
            </a:prstGeom>
          </p:spPr>
        </p:pic>
      </p:grpSp>
      <p:grpSp>
        <p:nvGrpSpPr>
          <p:cNvPr id="89" name="object 89" descr=""/>
          <p:cNvGrpSpPr/>
          <p:nvPr/>
        </p:nvGrpSpPr>
        <p:grpSpPr>
          <a:xfrm>
            <a:off x="3934967" y="6224873"/>
            <a:ext cx="302260" cy="253365"/>
            <a:chOff x="3934967" y="6224873"/>
            <a:chExt cx="302260" cy="253365"/>
          </a:xfrm>
        </p:grpSpPr>
        <p:pic>
          <p:nvPicPr>
            <p:cNvPr id="90" name="object 90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934967" y="6302692"/>
              <a:ext cx="126587" cy="175450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105846" y="6224873"/>
              <a:ext cx="131159" cy="251745"/>
            </a:xfrm>
            <a:prstGeom prst="rect">
              <a:avLst/>
            </a:prstGeom>
          </p:spPr>
        </p:pic>
      </p:grpSp>
      <p:grpSp>
        <p:nvGrpSpPr>
          <p:cNvPr id="92" name="object 92" descr=""/>
          <p:cNvGrpSpPr/>
          <p:nvPr/>
        </p:nvGrpSpPr>
        <p:grpSpPr>
          <a:xfrm>
            <a:off x="4383404" y="6302692"/>
            <a:ext cx="308610" cy="238125"/>
            <a:chOff x="4383404" y="6302692"/>
            <a:chExt cx="308610" cy="238125"/>
          </a:xfrm>
        </p:grpSpPr>
        <p:pic>
          <p:nvPicPr>
            <p:cNvPr id="93" name="object 93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383404" y="6302692"/>
              <a:ext cx="141740" cy="238029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566475" y="6302692"/>
              <a:ext cx="125063" cy="175450"/>
            </a:xfrm>
            <a:prstGeom prst="rect">
              <a:avLst/>
            </a:prstGeom>
          </p:spPr>
        </p:pic>
      </p:grpSp>
      <p:pic>
        <p:nvPicPr>
          <p:cNvPr id="95" name="object 95" descr="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4752498" y="6261544"/>
            <a:ext cx="205930" cy="216598"/>
          </a:xfrm>
          <a:prstGeom prst="rect">
            <a:avLst/>
          </a:prstGeom>
        </p:spPr>
      </p:pic>
      <p:sp>
        <p:nvSpPr>
          <p:cNvPr id="96" name="object 96" descr=""/>
          <p:cNvSpPr/>
          <p:nvPr/>
        </p:nvSpPr>
        <p:spPr>
          <a:xfrm>
            <a:off x="5088153" y="6224879"/>
            <a:ext cx="21590" cy="252095"/>
          </a:xfrm>
          <a:custGeom>
            <a:avLst/>
            <a:gdLst/>
            <a:ahLst/>
            <a:cxnLst/>
            <a:rect l="l" t="t" r="r" b="b"/>
            <a:pathLst>
              <a:path w="21589" h="252095">
                <a:moveTo>
                  <a:pt x="18288" y="250215"/>
                </a:moveTo>
                <a:lnTo>
                  <a:pt x="3048" y="250215"/>
                </a:lnTo>
                <a:lnTo>
                  <a:pt x="4572" y="251739"/>
                </a:lnTo>
                <a:lnTo>
                  <a:pt x="18288" y="251739"/>
                </a:lnTo>
                <a:lnTo>
                  <a:pt x="18288" y="250215"/>
                </a:lnTo>
                <a:close/>
              </a:path>
              <a:path w="21589" h="252095">
                <a:moveTo>
                  <a:pt x="18288" y="0"/>
                </a:moveTo>
                <a:lnTo>
                  <a:pt x="4572" y="0"/>
                </a:lnTo>
                <a:lnTo>
                  <a:pt x="3048" y="1524"/>
                </a:lnTo>
                <a:lnTo>
                  <a:pt x="18288" y="1524"/>
                </a:lnTo>
                <a:lnTo>
                  <a:pt x="18288" y="0"/>
                </a:lnTo>
                <a:close/>
              </a:path>
              <a:path w="21589" h="252095">
                <a:moveTo>
                  <a:pt x="21336" y="2057"/>
                </a:moveTo>
                <a:lnTo>
                  <a:pt x="1524" y="2057"/>
                </a:lnTo>
                <a:lnTo>
                  <a:pt x="1524" y="3327"/>
                </a:lnTo>
                <a:lnTo>
                  <a:pt x="0" y="3327"/>
                </a:lnTo>
                <a:lnTo>
                  <a:pt x="0" y="248437"/>
                </a:lnTo>
                <a:lnTo>
                  <a:pt x="1524" y="248437"/>
                </a:lnTo>
                <a:lnTo>
                  <a:pt x="1524" y="249707"/>
                </a:lnTo>
                <a:lnTo>
                  <a:pt x="21336" y="249707"/>
                </a:lnTo>
                <a:lnTo>
                  <a:pt x="21336" y="248437"/>
                </a:lnTo>
                <a:lnTo>
                  <a:pt x="21336" y="3327"/>
                </a:lnTo>
                <a:lnTo>
                  <a:pt x="21336" y="20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 descr=""/>
          <p:cNvSpPr/>
          <p:nvPr/>
        </p:nvSpPr>
        <p:spPr>
          <a:xfrm>
            <a:off x="5167407" y="6240208"/>
            <a:ext cx="27940" cy="236854"/>
          </a:xfrm>
          <a:custGeom>
            <a:avLst/>
            <a:gdLst/>
            <a:ahLst/>
            <a:cxnLst/>
            <a:rect l="l" t="t" r="r" b="b"/>
            <a:pathLst>
              <a:path w="27939" h="236854">
                <a:moveTo>
                  <a:pt x="19812" y="65532"/>
                </a:moveTo>
                <a:lnTo>
                  <a:pt x="7620" y="65532"/>
                </a:lnTo>
                <a:lnTo>
                  <a:pt x="9144" y="64007"/>
                </a:lnTo>
                <a:lnTo>
                  <a:pt x="18288" y="64007"/>
                </a:lnTo>
                <a:lnTo>
                  <a:pt x="19812" y="65532"/>
                </a:lnTo>
                <a:close/>
              </a:path>
              <a:path w="27939" h="236854">
                <a:moveTo>
                  <a:pt x="22860" y="234886"/>
                </a:moveTo>
                <a:lnTo>
                  <a:pt x="3048" y="234886"/>
                </a:lnTo>
                <a:lnTo>
                  <a:pt x="3048" y="67056"/>
                </a:lnTo>
                <a:lnTo>
                  <a:pt x="4572" y="65532"/>
                </a:lnTo>
                <a:lnTo>
                  <a:pt x="22860" y="65532"/>
                </a:lnTo>
                <a:lnTo>
                  <a:pt x="22860" y="67056"/>
                </a:lnTo>
                <a:lnTo>
                  <a:pt x="24384" y="67056"/>
                </a:lnTo>
                <a:lnTo>
                  <a:pt x="24384" y="233362"/>
                </a:lnTo>
                <a:lnTo>
                  <a:pt x="22860" y="234886"/>
                </a:lnTo>
                <a:close/>
              </a:path>
              <a:path w="27939" h="236854">
                <a:moveTo>
                  <a:pt x="19812" y="236410"/>
                </a:moveTo>
                <a:lnTo>
                  <a:pt x="7620" y="236410"/>
                </a:lnTo>
                <a:lnTo>
                  <a:pt x="6096" y="234886"/>
                </a:lnTo>
                <a:lnTo>
                  <a:pt x="21336" y="234886"/>
                </a:lnTo>
                <a:lnTo>
                  <a:pt x="19812" y="236410"/>
                </a:lnTo>
                <a:close/>
              </a:path>
              <a:path w="27939" h="236854">
                <a:moveTo>
                  <a:pt x="18288" y="28956"/>
                </a:moveTo>
                <a:lnTo>
                  <a:pt x="7620" y="28956"/>
                </a:lnTo>
                <a:lnTo>
                  <a:pt x="4572" y="27432"/>
                </a:lnTo>
                <a:lnTo>
                  <a:pt x="3048" y="25907"/>
                </a:lnTo>
                <a:lnTo>
                  <a:pt x="0" y="24383"/>
                </a:lnTo>
                <a:lnTo>
                  <a:pt x="0" y="4571"/>
                </a:lnTo>
                <a:lnTo>
                  <a:pt x="3048" y="3048"/>
                </a:lnTo>
                <a:lnTo>
                  <a:pt x="4572" y="1524"/>
                </a:lnTo>
                <a:lnTo>
                  <a:pt x="9144" y="0"/>
                </a:lnTo>
                <a:lnTo>
                  <a:pt x="22860" y="0"/>
                </a:lnTo>
                <a:lnTo>
                  <a:pt x="24384" y="3048"/>
                </a:lnTo>
                <a:lnTo>
                  <a:pt x="25908" y="4571"/>
                </a:lnTo>
                <a:lnTo>
                  <a:pt x="27432" y="9144"/>
                </a:lnTo>
                <a:lnTo>
                  <a:pt x="27432" y="19812"/>
                </a:lnTo>
                <a:lnTo>
                  <a:pt x="25908" y="24383"/>
                </a:lnTo>
                <a:lnTo>
                  <a:pt x="22860" y="27432"/>
                </a:lnTo>
                <a:lnTo>
                  <a:pt x="18288" y="28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8" name="object 98" descr="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5252846" y="6302692"/>
            <a:ext cx="131159" cy="173926"/>
          </a:xfrm>
          <a:prstGeom prst="rect">
            <a:avLst/>
          </a:prstGeom>
        </p:spPr>
      </p:pic>
      <p:grpSp>
        <p:nvGrpSpPr>
          <p:cNvPr id="99" name="object 99" descr=""/>
          <p:cNvGrpSpPr/>
          <p:nvPr/>
        </p:nvGrpSpPr>
        <p:grpSpPr>
          <a:xfrm>
            <a:off x="5444966" y="6224873"/>
            <a:ext cx="258445" cy="253365"/>
            <a:chOff x="5444966" y="6224873"/>
            <a:chExt cx="258445" cy="253365"/>
          </a:xfrm>
        </p:grpSpPr>
        <p:pic>
          <p:nvPicPr>
            <p:cNvPr id="100" name="object 100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444966" y="6224873"/>
              <a:ext cx="125158" cy="251745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591460" y="6302692"/>
              <a:ext cx="111347" cy="175450"/>
            </a:xfrm>
            <a:prstGeom prst="rect">
              <a:avLst/>
            </a:prstGeom>
          </p:spPr>
        </p:pic>
      </p:grpSp>
      <p:pic>
        <p:nvPicPr>
          <p:cNvPr id="102" name="object 102" descr="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5814155" y="6224873"/>
            <a:ext cx="1284255" cy="315801"/>
          </a:xfrm>
          <a:prstGeom prst="rect">
            <a:avLst/>
          </a:prstGeom>
        </p:spPr>
      </p:pic>
      <p:grpSp>
        <p:nvGrpSpPr>
          <p:cNvPr id="103" name="object 103" descr=""/>
          <p:cNvGrpSpPr/>
          <p:nvPr/>
        </p:nvGrpSpPr>
        <p:grpSpPr>
          <a:xfrm>
            <a:off x="7199090" y="6261544"/>
            <a:ext cx="287020" cy="217170"/>
            <a:chOff x="7199090" y="6261544"/>
            <a:chExt cx="287020" cy="217170"/>
          </a:xfrm>
        </p:grpSpPr>
        <p:pic>
          <p:nvPicPr>
            <p:cNvPr id="104" name="object 104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199090" y="6261544"/>
              <a:ext cx="100679" cy="216598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328819" y="6302692"/>
              <a:ext cx="156870" cy="175450"/>
            </a:xfrm>
            <a:prstGeom prst="rect">
              <a:avLst/>
            </a:prstGeom>
          </p:spPr>
        </p:pic>
      </p:grpSp>
      <p:pic>
        <p:nvPicPr>
          <p:cNvPr id="106" name="object 106" descr="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7621523" y="6224873"/>
            <a:ext cx="131254" cy="251745"/>
          </a:xfrm>
          <a:prstGeom prst="rect">
            <a:avLst/>
          </a:prstGeom>
        </p:spPr>
      </p:pic>
      <p:pic>
        <p:nvPicPr>
          <p:cNvPr id="107" name="object 107" descr="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7803162" y="6302692"/>
            <a:ext cx="144783" cy="175450"/>
          </a:xfrm>
          <a:prstGeom prst="rect">
            <a:avLst/>
          </a:prstGeom>
        </p:spPr>
      </p:pic>
      <p:sp>
        <p:nvSpPr>
          <p:cNvPr id="108" name="object 108" descr=""/>
          <p:cNvSpPr/>
          <p:nvPr/>
        </p:nvSpPr>
        <p:spPr>
          <a:xfrm>
            <a:off x="7999845" y="6224879"/>
            <a:ext cx="21590" cy="252095"/>
          </a:xfrm>
          <a:custGeom>
            <a:avLst/>
            <a:gdLst/>
            <a:ahLst/>
            <a:cxnLst/>
            <a:rect l="l" t="t" r="r" b="b"/>
            <a:pathLst>
              <a:path w="21590" h="252095">
                <a:moveTo>
                  <a:pt x="18288" y="250215"/>
                </a:moveTo>
                <a:lnTo>
                  <a:pt x="3048" y="250215"/>
                </a:lnTo>
                <a:lnTo>
                  <a:pt x="4572" y="251739"/>
                </a:lnTo>
                <a:lnTo>
                  <a:pt x="16764" y="251739"/>
                </a:lnTo>
                <a:lnTo>
                  <a:pt x="18288" y="250215"/>
                </a:lnTo>
                <a:close/>
              </a:path>
              <a:path w="21590" h="252095">
                <a:moveTo>
                  <a:pt x="18288" y="1524"/>
                </a:moveTo>
                <a:lnTo>
                  <a:pt x="16764" y="0"/>
                </a:lnTo>
                <a:lnTo>
                  <a:pt x="4572" y="0"/>
                </a:lnTo>
                <a:lnTo>
                  <a:pt x="3048" y="1524"/>
                </a:lnTo>
                <a:lnTo>
                  <a:pt x="18288" y="1524"/>
                </a:lnTo>
                <a:close/>
              </a:path>
              <a:path w="21590" h="252095">
                <a:moveTo>
                  <a:pt x="21336" y="3327"/>
                </a:moveTo>
                <a:lnTo>
                  <a:pt x="20993" y="3327"/>
                </a:lnTo>
                <a:lnTo>
                  <a:pt x="20993" y="2057"/>
                </a:lnTo>
                <a:lnTo>
                  <a:pt x="0" y="2057"/>
                </a:lnTo>
                <a:lnTo>
                  <a:pt x="0" y="3327"/>
                </a:lnTo>
                <a:lnTo>
                  <a:pt x="0" y="248437"/>
                </a:lnTo>
                <a:lnTo>
                  <a:pt x="0" y="249707"/>
                </a:lnTo>
                <a:lnTo>
                  <a:pt x="20955" y="249707"/>
                </a:lnTo>
                <a:lnTo>
                  <a:pt x="20955" y="248437"/>
                </a:lnTo>
                <a:lnTo>
                  <a:pt x="21336" y="248437"/>
                </a:lnTo>
                <a:lnTo>
                  <a:pt x="21336" y="33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9" name="object 109" descr="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8080628" y="6302692"/>
            <a:ext cx="143360" cy="238029"/>
          </a:xfrm>
          <a:prstGeom prst="rect">
            <a:avLst/>
          </a:prstGeom>
        </p:spPr>
      </p:pic>
      <p:pic>
        <p:nvPicPr>
          <p:cNvPr id="110" name="object 110" descr="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8347615" y="6302692"/>
            <a:ext cx="125063" cy="175450"/>
          </a:xfrm>
          <a:prstGeom prst="rect">
            <a:avLst/>
          </a:prstGeom>
        </p:spPr>
      </p:pic>
      <p:pic>
        <p:nvPicPr>
          <p:cNvPr id="111" name="object 111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8518397" y="6224873"/>
            <a:ext cx="131159" cy="251745"/>
          </a:xfrm>
          <a:prstGeom prst="rect">
            <a:avLst/>
          </a:prstGeom>
        </p:spPr>
      </p:pic>
      <p:sp>
        <p:nvSpPr>
          <p:cNvPr id="112" name="object 112" descr=""/>
          <p:cNvSpPr/>
          <p:nvPr/>
        </p:nvSpPr>
        <p:spPr>
          <a:xfrm>
            <a:off x="8707564" y="6240208"/>
            <a:ext cx="29209" cy="236854"/>
          </a:xfrm>
          <a:custGeom>
            <a:avLst/>
            <a:gdLst/>
            <a:ahLst/>
            <a:cxnLst/>
            <a:rect l="l" t="t" r="r" b="b"/>
            <a:pathLst>
              <a:path w="29209" h="236854">
                <a:moveTo>
                  <a:pt x="21336" y="65532"/>
                </a:moveTo>
                <a:lnTo>
                  <a:pt x="7620" y="65532"/>
                </a:lnTo>
                <a:lnTo>
                  <a:pt x="9144" y="64007"/>
                </a:lnTo>
                <a:lnTo>
                  <a:pt x="19812" y="64007"/>
                </a:lnTo>
                <a:lnTo>
                  <a:pt x="21336" y="65532"/>
                </a:lnTo>
                <a:close/>
              </a:path>
              <a:path w="29209" h="236854">
                <a:moveTo>
                  <a:pt x="24384" y="234886"/>
                </a:moveTo>
                <a:lnTo>
                  <a:pt x="4572" y="234886"/>
                </a:lnTo>
                <a:lnTo>
                  <a:pt x="4572" y="65532"/>
                </a:lnTo>
                <a:lnTo>
                  <a:pt x="24384" y="65532"/>
                </a:lnTo>
                <a:lnTo>
                  <a:pt x="24384" y="67056"/>
                </a:lnTo>
                <a:lnTo>
                  <a:pt x="25908" y="68580"/>
                </a:lnTo>
                <a:lnTo>
                  <a:pt x="25908" y="231838"/>
                </a:lnTo>
                <a:lnTo>
                  <a:pt x="24384" y="233362"/>
                </a:lnTo>
                <a:lnTo>
                  <a:pt x="24384" y="234886"/>
                </a:lnTo>
                <a:close/>
              </a:path>
              <a:path w="29209" h="236854">
                <a:moveTo>
                  <a:pt x="21336" y="236410"/>
                </a:moveTo>
                <a:lnTo>
                  <a:pt x="7620" y="236410"/>
                </a:lnTo>
                <a:lnTo>
                  <a:pt x="7620" y="234886"/>
                </a:lnTo>
                <a:lnTo>
                  <a:pt x="22860" y="234886"/>
                </a:lnTo>
                <a:lnTo>
                  <a:pt x="21336" y="236410"/>
                </a:lnTo>
                <a:close/>
              </a:path>
              <a:path w="29209" h="236854">
                <a:moveTo>
                  <a:pt x="19812" y="28956"/>
                </a:moveTo>
                <a:lnTo>
                  <a:pt x="9144" y="28956"/>
                </a:lnTo>
                <a:lnTo>
                  <a:pt x="3048" y="25907"/>
                </a:lnTo>
                <a:lnTo>
                  <a:pt x="1524" y="24383"/>
                </a:lnTo>
                <a:lnTo>
                  <a:pt x="0" y="19812"/>
                </a:lnTo>
                <a:lnTo>
                  <a:pt x="0" y="9144"/>
                </a:lnTo>
                <a:lnTo>
                  <a:pt x="1524" y="4571"/>
                </a:lnTo>
                <a:lnTo>
                  <a:pt x="3048" y="3048"/>
                </a:lnTo>
                <a:lnTo>
                  <a:pt x="9144" y="0"/>
                </a:lnTo>
                <a:lnTo>
                  <a:pt x="22860" y="0"/>
                </a:lnTo>
                <a:lnTo>
                  <a:pt x="27432" y="4571"/>
                </a:lnTo>
                <a:lnTo>
                  <a:pt x="28956" y="9144"/>
                </a:lnTo>
                <a:lnTo>
                  <a:pt x="28956" y="19812"/>
                </a:lnTo>
                <a:lnTo>
                  <a:pt x="27432" y="24383"/>
                </a:lnTo>
                <a:lnTo>
                  <a:pt x="25908" y="25907"/>
                </a:lnTo>
                <a:lnTo>
                  <a:pt x="19812" y="28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 descr=""/>
          <p:cNvSpPr/>
          <p:nvPr/>
        </p:nvSpPr>
        <p:spPr>
          <a:xfrm>
            <a:off x="8792998" y="6224879"/>
            <a:ext cx="21590" cy="252095"/>
          </a:xfrm>
          <a:custGeom>
            <a:avLst/>
            <a:gdLst/>
            <a:ahLst/>
            <a:cxnLst/>
            <a:rect l="l" t="t" r="r" b="b"/>
            <a:pathLst>
              <a:path w="21590" h="252095">
                <a:moveTo>
                  <a:pt x="18288" y="250215"/>
                </a:moveTo>
                <a:lnTo>
                  <a:pt x="3048" y="250215"/>
                </a:lnTo>
                <a:lnTo>
                  <a:pt x="4572" y="251739"/>
                </a:lnTo>
                <a:lnTo>
                  <a:pt x="16764" y="251739"/>
                </a:lnTo>
                <a:lnTo>
                  <a:pt x="18288" y="250215"/>
                </a:lnTo>
                <a:close/>
              </a:path>
              <a:path w="21590" h="252095">
                <a:moveTo>
                  <a:pt x="18288" y="1524"/>
                </a:moveTo>
                <a:lnTo>
                  <a:pt x="16764" y="0"/>
                </a:lnTo>
                <a:lnTo>
                  <a:pt x="4572" y="0"/>
                </a:lnTo>
                <a:lnTo>
                  <a:pt x="3048" y="1524"/>
                </a:lnTo>
                <a:lnTo>
                  <a:pt x="18288" y="1524"/>
                </a:lnTo>
                <a:close/>
              </a:path>
              <a:path w="21590" h="252095">
                <a:moveTo>
                  <a:pt x="21336" y="2057"/>
                </a:moveTo>
                <a:lnTo>
                  <a:pt x="355" y="2057"/>
                </a:lnTo>
                <a:lnTo>
                  <a:pt x="355" y="3327"/>
                </a:lnTo>
                <a:lnTo>
                  <a:pt x="0" y="3327"/>
                </a:lnTo>
                <a:lnTo>
                  <a:pt x="0" y="248437"/>
                </a:lnTo>
                <a:lnTo>
                  <a:pt x="381" y="248437"/>
                </a:lnTo>
                <a:lnTo>
                  <a:pt x="381" y="249707"/>
                </a:lnTo>
                <a:lnTo>
                  <a:pt x="21336" y="249707"/>
                </a:lnTo>
                <a:lnTo>
                  <a:pt x="21336" y="248437"/>
                </a:lnTo>
                <a:lnTo>
                  <a:pt x="21336" y="3327"/>
                </a:lnTo>
                <a:lnTo>
                  <a:pt x="21336" y="20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14" name="object 114" descr="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8864718" y="6226397"/>
            <a:ext cx="141835" cy="251745"/>
          </a:xfrm>
          <a:prstGeom prst="rect">
            <a:avLst/>
          </a:prstGeom>
        </p:spPr>
      </p:pic>
      <p:grpSp>
        <p:nvGrpSpPr>
          <p:cNvPr id="115" name="object 115" descr=""/>
          <p:cNvGrpSpPr/>
          <p:nvPr/>
        </p:nvGrpSpPr>
        <p:grpSpPr>
          <a:xfrm>
            <a:off x="9067514" y="6302692"/>
            <a:ext cx="256540" cy="175895"/>
            <a:chOff x="9067514" y="6302692"/>
            <a:chExt cx="256540" cy="175895"/>
          </a:xfrm>
        </p:grpSpPr>
        <p:pic>
          <p:nvPicPr>
            <p:cNvPr id="116" name="object 116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9067514" y="6302692"/>
              <a:ext cx="91535" cy="173926"/>
            </a:xfrm>
            <a:prstGeom prst="rect">
              <a:avLst/>
            </a:prstGeom>
          </p:spPr>
        </p:pic>
        <p:pic>
          <p:nvPicPr>
            <p:cNvPr id="117" name="object 117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9180470" y="6302692"/>
              <a:ext cx="143266" cy="175450"/>
            </a:xfrm>
            <a:prstGeom prst="rect">
              <a:avLst/>
            </a:prstGeom>
          </p:spPr>
        </p:pic>
      </p:grpSp>
      <p:pic>
        <p:nvPicPr>
          <p:cNvPr id="118" name="object 118" descr="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9375647" y="6302692"/>
            <a:ext cx="132683" cy="173926"/>
          </a:xfrm>
          <a:prstGeom prst="rect">
            <a:avLst/>
          </a:prstGeom>
        </p:spPr>
      </p:pic>
      <p:pic>
        <p:nvPicPr>
          <p:cNvPr id="119" name="object 119" descr="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556545" y="6682644"/>
            <a:ext cx="1644205" cy="253270"/>
          </a:xfrm>
          <a:prstGeom prst="rect">
            <a:avLst/>
          </a:prstGeom>
        </p:spPr>
      </p:pic>
      <p:pic>
        <p:nvPicPr>
          <p:cNvPr id="120" name="object 120" descr="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2347150" y="6682644"/>
            <a:ext cx="132778" cy="251745"/>
          </a:xfrm>
          <a:prstGeom prst="rect">
            <a:avLst/>
          </a:prstGeom>
        </p:spPr>
      </p:pic>
      <p:grpSp>
        <p:nvGrpSpPr>
          <p:cNvPr id="121" name="object 121" descr=""/>
          <p:cNvGrpSpPr/>
          <p:nvPr/>
        </p:nvGrpSpPr>
        <p:grpSpPr>
          <a:xfrm>
            <a:off x="2528982" y="6760464"/>
            <a:ext cx="421005" cy="175895"/>
            <a:chOff x="2528982" y="6760464"/>
            <a:chExt cx="421005" cy="175895"/>
          </a:xfrm>
        </p:grpSpPr>
        <p:pic>
          <p:nvPicPr>
            <p:cNvPr id="122" name="object 122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528982" y="6760464"/>
              <a:ext cx="156618" cy="175450"/>
            </a:xfrm>
            <a:prstGeom prst="rect">
              <a:avLst/>
            </a:prstGeom>
          </p:spPr>
        </p:pic>
        <p:pic>
          <p:nvPicPr>
            <p:cNvPr id="123" name="object 123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716339" y="6761988"/>
              <a:ext cx="233362" cy="172402"/>
            </a:xfrm>
            <a:prstGeom prst="rect">
              <a:avLst/>
            </a:prstGeom>
          </p:spPr>
        </p:pic>
      </p:grpSp>
      <p:pic>
        <p:nvPicPr>
          <p:cNvPr id="124" name="object 124" descr="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3079337" y="6681120"/>
            <a:ext cx="1284255" cy="254794"/>
          </a:xfrm>
          <a:prstGeom prst="rect">
            <a:avLst/>
          </a:prstGeom>
        </p:spPr>
      </p:pic>
      <p:grpSp>
        <p:nvGrpSpPr>
          <p:cNvPr id="125" name="object 125" descr=""/>
          <p:cNvGrpSpPr/>
          <p:nvPr/>
        </p:nvGrpSpPr>
        <p:grpSpPr>
          <a:xfrm>
            <a:off x="4491704" y="6760464"/>
            <a:ext cx="421005" cy="175895"/>
            <a:chOff x="4491704" y="6760464"/>
            <a:chExt cx="421005" cy="175895"/>
          </a:xfrm>
        </p:grpSpPr>
        <p:pic>
          <p:nvPicPr>
            <p:cNvPr id="126" name="object 126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491704" y="6761988"/>
              <a:ext cx="233362" cy="172402"/>
            </a:xfrm>
            <a:prstGeom prst="rect">
              <a:avLst/>
            </a:prstGeom>
          </p:spPr>
        </p:pic>
        <p:pic>
          <p:nvPicPr>
            <p:cNvPr id="127" name="object 127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755927" y="6760464"/>
              <a:ext cx="156618" cy="175450"/>
            </a:xfrm>
            <a:prstGeom prst="rect">
              <a:avLst/>
            </a:prstGeom>
          </p:spPr>
        </p:pic>
      </p:grpSp>
      <p:grpSp>
        <p:nvGrpSpPr>
          <p:cNvPr id="128" name="object 128" descr=""/>
          <p:cNvGrpSpPr/>
          <p:nvPr/>
        </p:nvGrpSpPr>
        <p:grpSpPr>
          <a:xfrm>
            <a:off x="4963001" y="6681120"/>
            <a:ext cx="465455" cy="255270"/>
            <a:chOff x="4963001" y="6681120"/>
            <a:chExt cx="465455" cy="255270"/>
          </a:xfrm>
        </p:grpSpPr>
        <p:pic>
          <p:nvPicPr>
            <p:cNvPr id="129" name="object 129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963001" y="6760464"/>
              <a:ext cx="90011" cy="173926"/>
            </a:xfrm>
            <a:prstGeom prst="rect">
              <a:avLst/>
            </a:prstGeom>
          </p:spPr>
        </p:pic>
        <p:pic>
          <p:nvPicPr>
            <p:cNvPr id="130" name="object 130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091112" y="6682644"/>
              <a:ext cx="123539" cy="251745"/>
            </a:xfrm>
            <a:prstGeom prst="rect">
              <a:avLst/>
            </a:prstGeom>
          </p:spPr>
        </p:pic>
        <p:pic>
          <p:nvPicPr>
            <p:cNvPr id="131" name="object 131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237607" y="6760464"/>
              <a:ext cx="111347" cy="175450"/>
            </a:xfrm>
            <a:prstGeom prst="rect">
              <a:avLst/>
            </a:prstGeom>
          </p:spPr>
        </p:pic>
        <p:sp>
          <p:nvSpPr>
            <p:cNvPr id="132" name="object 132" descr=""/>
            <p:cNvSpPr/>
            <p:nvPr/>
          </p:nvSpPr>
          <p:spPr>
            <a:xfrm>
              <a:off x="5376386" y="6681120"/>
              <a:ext cx="52069" cy="85725"/>
            </a:xfrm>
            <a:custGeom>
              <a:avLst/>
              <a:gdLst/>
              <a:ahLst/>
              <a:cxnLst/>
              <a:rect l="l" t="t" r="r" b="b"/>
              <a:pathLst>
                <a:path w="52070" h="85725">
                  <a:moveTo>
                    <a:pt x="47244" y="1524"/>
                  </a:moveTo>
                  <a:lnTo>
                    <a:pt x="30480" y="1524"/>
                  </a:lnTo>
                  <a:lnTo>
                    <a:pt x="33528" y="0"/>
                  </a:lnTo>
                  <a:lnTo>
                    <a:pt x="47244" y="0"/>
                  </a:lnTo>
                  <a:lnTo>
                    <a:pt x="47244" y="1524"/>
                  </a:lnTo>
                  <a:close/>
                </a:path>
                <a:path w="52070" h="85725">
                  <a:moveTo>
                    <a:pt x="15240" y="85439"/>
                  </a:moveTo>
                  <a:lnTo>
                    <a:pt x="0" y="85439"/>
                  </a:lnTo>
                  <a:lnTo>
                    <a:pt x="0" y="82391"/>
                  </a:lnTo>
                  <a:lnTo>
                    <a:pt x="25908" y="32004"/>
                  </a:lnTo>
                  <a:lnTo>
                    <a:pt x="25908" y="6096"/>
                  </a:lnTo>
                  <a:lnTo>
                    <a:pt x="27432" y="4572"/>
                  </a:lnTo>
                  <a:lnTo>
                    <a:pt x="27432" y="3048"/>
                  </a:lnTo>
                  <a:lnTo>
                    <a:pt x="28956" y="1524"/>
                  </a:lnTo>
                  <a:lnTo>
                    <a:pt x="48768" y="1524"/>
                  </a:lnTo>
                  <a:lnTo>
                    <a:pt x="50292" y="3048"/>
                  </a:lnTo>
                  <a:lnTo>
                    <a:pt x="50292" y="4572"/>
                  </a:lnTo>
                  <a:lnTo>
                    <a:pt x="51816" y="6096"/>
                  </a:lnTo>
                  <a:lnTo>
                    <a:pt x="51816" y="24384"/>
                  </a:lnTo>
                  <a:lnTo>
                    <a:pt x="50292" y="25908"/>
                  </a:lnTo>
                  <a:lnTo>
                    <a:pt x="50292" y="30480"/>
                  </a:lnTo>
                  <a:lnTo>
                    <a:pt x="48768" y="33528"/>
                  </a:lnTo>
                  <a:lnTo>
                    <a:pt x="47244" y="35052"/>
                  </a:lnTo>
                  <a:lnTo>
                    <a:pt x="44196" y="41148"/>
                  </a:lnTo>
                  <a:lnTo>
                    <a:pt x="42672" y="42672"/>
                  </a:lnTo>
                  <a:lnTo>
                    <a:pt x="18288" y="82391"/>
                  </a:lnTo>
                  <a:lnTo>
                    <a:pt x="16764" y="82391"/>
                  </a:lnTo>
                  <a:lnTo>
                    <a:pt x="16764" y="83915"/>
                  </a:lnTo>
                  <a:lnTo>
                    <a:pt x="15240" y="83915"/>
                  </a:lnTo>
                  <a:lnTo>
                    <a:pt x="15240" y="854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33" name="object 133" descr="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8662416" y="7039355"/>
            <a:ext cx="1653540" cy="21640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71968" y="946414"/>
            <a:ext cx="3047966" cy="1821169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8435" y="3421380"/>
            <a:ext cx="1353312" cy="3118103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02623" y="3179064"/>
            <a:ext cx="1434083" cy="3396996"/>
          </a:xfrm>
          <a:prstGeom prst="rect">
            <a:avLst/>
          </a:prstGeom>
        </p:spPr>
      </p:pic>
      <p:sp>
        <p:nvSpPr>
          <p:cNvPr id="5" name="object 5" descr=""/>
          <p:cNvSpPr/>
          <p:nvPr/>
        </p:nvSpPr>
        <p:spPr>
          <a:xfrm>
            <a:off x="8275891" y="6806183"/>
            <a:ext cx="173990" cy="274955"/>
          </a:xfrm>
          <a:custGeom>
            <a:avLst/>
            <a:gdLst/>
            <a:ahLst/>
            <a:cxnLst/>
            <a:rect l="l" t="t" r="r" b="b"/>
            <a:pathLst>
              <a:path w="173990" h="274954">
                <a:moveTo>
                  <a:pt x="169354" y="1619"/>
                </a:moveTo>
                <a:lnTo>
                  <a:pt x="4571" y="1619"/>
                </a:lnTo>
                <a:lnTo>
                  <a:pt x="6095" y="0"/>
                </a:lnTo>
                <a:lnTo>
                  <a:pt x="167830" y="0"/>
                </a:lnTo>
                <a:lnTo>
                  <a:pt x="169354" y="1619"/>
                </a:lnTo>
                <a:close/>
              </a:path>
              <a:path w="173990" h="274954">
                <a:moveTo>
                  <a:pt x="62579" y="273176"/>
                </a:moveTo>
                <a:lnTo>
                  <a:pt x="41243" y="273176"/>
                </a:lnTo>
                <a:lnTo>
                  <a:pt x="39624" y="271653"/>
                </a:lnTo>
                <a:lnTo>
                  <a:pt x="39624" y="267081"/>
                </a:lnTo>
                <a:lnTo>
                  <a:pt x="41243" y="265557"/>
                </a:lnTo>
                <a:lnTo>
                  <a:pt x="147923" y="22955"/>
                </a:lnTo>
                <a:lnTo>
                  <a:pt x="4571" y="22955"/>
                </a:lnTo>
                <a:lnTo>
                  <a:pt x="0" y="18383"/>
                </a:lnTo>
                <a:lnTo>
                  <a:pt x="0" y="6191"/>
                </a:lnTo>
                <a:lnTo>
                  <a:pt x="1524" y="4667"/>
                </a:lnTo>
                <a:lnTo>
                  <a:pt x="1524" y="3143"/>
                </a:lnTo>
                <a:lnTo>
                  <a:pt x="3047" y="1619"/>
                </a:lnTo>
                <a:lnTo>
                  <a:pt x="172402" y="1619"/>
                </a:lnTo>
                <a:lnTo>
                  <a:pt x="172402" y="4667"/>
                </a:lnTo>
                <a:lnTo>
                  <a:pt x="173926" y="4667"/>
                </a:lnTo>
                <a:lnTo>
                  <a:pt x="173926" y="22955"/>
                </a:lnTo>
                <a:lnTo>
                  <a:pt x="172402" y="24479"/>
                </a:lnTo>
                <a:lnTo>
                  <a:pt x="172402" y="26003"/>
                </a:lnTo>
                <a:lnTo>
                  <a:pt x="170878" y="27527"/>
                </a:lnTo>
                <a:lnTo>
                  <a:pt x="170878" y="30575"/>
                </a:lnTo>
                <a:lnTo>
                  <a:pt x="68675" y="265557"/>
                </a:lnTo>
                <a:lnTo>
                  <a:pt x="67151" y="268605"/>
                </a:lnTo>
                <a:lnTo>
                  <a:pt x="67151" y="270129"/>
                </a:lnTo>
                <a:lnTo>
                  <a:pt x="65627" y="270129"/>
                </a:lnTo>
                <a:lnTo>
                  <a:pt x="62579" y="273176"/>
                </a:lnTo>
                <a:close/>
              </a:path>
              <a:path w="173990" h="274954">
                <a:moveTo>
                  <a:pt x="58007" y="274700"/>
                </a:moveTo>
                <a:lnTo>
                  <a:pt x="45815" y="274700"/>
                </a:lnTo>
                <a:lnTo>
                  <a:pt x="44291" y="273176"/>
                </a:lnTo>
                <a:lnTo>
                  <a:pt x="59531" y="273176"/>
                </a:lnTo>
                <a:lnTo>
                  <a:pt x="58007" y="274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87073" y="6876382"/>
            <a:ext cx="727519" cy="27922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8015" y="3936491"/>
            <a:ext cx="938783" cy="2602991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27676" y="3659123"/>
            <a:ext cx="1290827" cy="2880359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9431" y="4282440"/>
            <a:ext cx="858012" cy="2257043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0700" y="4230623"/>
            <a:ext cx="1228343" cy="2308859"/>
          </a:xfrm>
          <a:prstGeom prst="rect">
            <a:avLst/>
          </a:prstGeom>
        </p:spPr>
      </p:pic>
      <p:sp>
        <p:nvSpPr>
          <p:cNvPr id="11" name="object 11" descr=""/>
          <p:cNvSpPr/>
          <p:nvPr/>
        </p:nvSpPr>
        <p:spPr>
          <a:xfrm>
            <a:off x="736472" y="959453"/>
            <a:ext cx="184785" cy="260985"/>
          </a:xfrm>
          <a:custGeom>
            <a:avLst/>
            <a:gdLst/>
            <a:ahLst/>
            <a:cxnLst/>
            <a:rect l="l" t="t" r="r" b="b"/>
            <a:pathLst>
              <a:path w="184784" h="260984">
                <a:moveTo>
                  <a:pt x="19907" y="1523"/>
                </a:moveTo>
                <a:lnTo>
                  <a:pt x="6095" y="1523"/>
                </a:lnTo>
                <a:lnTo>
                  <a:pt x="7619" y="0"/>
                </a:lnTo>
                <a:lnTo>
                  <a:pt x="18383" y="0"/>
                </a:lnTo>
                <a:lnTo>
                  <a:pt x="19907" y="1523"/>
                </a:lnTo>
                <a:close/>
              </a:path>
              <a:path w="184784" h="260984">
                <a:moveTo>
                  <a:pt x="180022" y="1523"/>
                </a:moveTo>
                <a:lnTo>
                  <a:pt x="166306" y="1523"/>
                </a:lnTo>
                <a:lnTo>
                  <a:pt x="167830" y="0"/>
                </a:lnTo>
                <a:lnTo>
                  <a:pt x="178498" y="0"/>
                </a:lnTo>
                <a:lnTo>
                  <a:pt x="180022" y="1523"/>
                </a:lnTo>
                <a:close/>
              </a:path>
              <a:path w="184784" h="260984">
                <a:moveTo>
                  <a:pt x="91535" y="260889"/>
                </a:moveTo>
                <a:lnTo>
                  <a:pt x="47005" y="251960"/>
                </a:lnTo>
                <a:lnTo>
                  <a:pt x="15704" y="223885"/>
                </a:lnTo>
                <a:lnTo>
                  <a:pt x="2095" y="188023"/>
                </a:lnTo>
                <a:lnTo>
                  <a:pt x="0" y="166306"/>
                </a:lnTo>
                <a:lnTo>
                  <a:pt x="0" y="4571"/>
                </a:lnTo>
                <a:lnTo>
                  <a:pt x="1524" y="4571"/>
                </a:lnTo>
                <a:lnTo>
                  <a:pt x="1524" y="3047"/>
                </a:lnTo>
                <a:lnTo>
                  <a:pt x="3048" y="1523"/>
                </a:lnTo>
                <a:lnTo>
                  <a:pt x="22955" y="1523"/>
                </a:lnTo>
                <a:lnTo>
                  <a:pt x="24479" y="3047"/>
                </a:lnTo>
                <a:lnTo>
                  <a:pt x="24577" y="166306"/>
                </a:lnTo>
                <a:lnTo>
                  <a:pt x="24764" y="172140"/>
                </a:lnTo>
                <a:lnTo>
                  <a:pt x="25622" y="180593"/>
                </a:lnTo>
                <a:lnTo>
                  <a:pt x="27050" y="188761"/>
                </a:lnTo>
                <a:lnTo>
                  <a:pt x="28974" y="196476"/>
                </a:lnTo>
                <a:lnTo>
                  <a:pt x="29051" y="196786"/>
                </a:lnTo>
                <a:lnTo>
                  <a:pt x="52863" y="229064"/>
                </a:lnTo>
                <a:lnTo>
                  <a:pt x="93059" y="239553"/>
                </a:lnTo>
                <a:lnTo>
                  <a:pt x="156333" y="239553"/>
                </a:lnTo>
                <a:lnTo>
                  <a:pt x="153304" y="241934"/>
                </a:lnTo>
                <a:lnTo>
                  <a:pt x="111740" y="259556"/>
                </a:lnTo>
                <a:lnTo>
                  <a:pt x="101776" y="260580"/>
                </a:lnTo>
                <a:lnTo>
                  <a:pt x="91535" y="260889"/>
                </a:lnTo>
                <a:close/>
              </a:path>
              <a:path w="184784" h="260984">
                <a:moveTo>
                  <a:pt x="156333" y="239553"/>
                </a:moveTo>
                <a:lnTo>
                  <a:pt x="93059" y="239553"/>
                </a:lnTo>
                <a:lnTo>
                  <a:pt x="100798" y="239267"/>
                </a:lnTo>
                <a:lnTo>
                  <a:pt x="108108" y="238410"/>
                </a:lnTo>
                <a:lnTo>
                  <a:pt x="143446" y="221170"/>
                </a:lnTo>
                <a:lnTo>
                  <a:pt x="160591" y="181736"/>
                </a:lnTo>
                <a:lnTo>
                  <a:pt x="161734" y="3047"/>
                </a:lnTo>
                <a:lnTo>
                  <a:pt x="163258" y="1523"/>
                </a:lnTo>
                <a:lnTo>
                  <a:pt x="183070" y="1523"/>
                </a:lnTo>
                <a:lnTo>
                  <a:pt x="184594" y="3047"/>
                </a:lnTo>
                <a:lnTo>
                  <a:pt x="184516" y="166306"/>
                </a:lnTo>
                <a:lnTo>
                  <a:pt x="184365" y="172140"/>
                </a:lnTo>
                <a:lnTo>
                  <a:pt x="184284" y="175283"/>
                </a:lnTo>
                <a:lnTo>
                  <a:pt x="174783" y="214565"/>
                </a:lnTo>
                <a:lnTo>
                  <a:pt x="160210" y="236505"/>
                </a:lnTo>
                <a:lnTo>
                  <a:pt x="156333" y="2395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2" name="object 12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88218" y="942689"/>
            <a:ext cx="2066734" cy="347852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176968" y="941165"/>
            <a:ext cx="912114" cy="279177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198905" y="980789"/>
            <a:ext cx="111347" cy="239553"/>
          </a:xfrm>
          <a:prstGeom prst="rect">
            <a:avLst/>
          </a:prstGeom>
        </p:spPr>
      </p:pic>
      <p:sp>
        <p:nvSpPr>
          <p:cNvPr id="15" name="object 15" descr=""/>
          <p:cNvSpPr/>
          <p:nvPr/>
        </p:nvSpPr>
        <p:spPr>
          <a:xfrm>
            <a:off x="4355972" y="941165"/>
            <a:ext cx="146685" cy="278130"/>
          </a:xfrm>
          <a:custGeom>
            <a:avLst/>
            <a:gdLst/>
            <a:ahLst/>
            <a:cxnLst/>
            <a:rect l="l" t="t" r="r" b="b"/>
            <a:pathLst>
              <a:path w="146685" h="278130">
                <a:moveTo>
                  <a:pt x="21336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19812" y="0"/>
                </a:lnTo>
                <a:lnTo>
                  <a:pt x="21336" y="1524"/>
                </a:lnTo>
                <a:close/>
              </a:path>
              <a:path w="146685" h="278130">
                <a:moveTo>
                  <a:pt x="22860" y="276129"/>
                </a:moveTo>
                <a:lnTo>
                  <a:pt x="1524" y="276129"/>
                </a:lnTo>
                <a:lnTo>
                  <a:pt x="0" y="274605"/>
                </a:lnTo>
                <a:lnTo>
                  <a:pt x="0" y="3048"/>
                </a:lnTo>
                <a:lnTo>
                  <a:pt x="1524" y="1524"/>
                </a:lnTo>
                <a:lnTo>
                  <a:pt x="22860" y="1524"/>
                </a:lnTo>
                <a:lnTo>
                  <a:pt x="22860" y="3048"/>
                </a:lnTo>
                <a:lnTo>
                  <a:pt x="24384" y="4571"/>
                </a:lnTo>
                <a:lnTo>
                  <a:pt x="24384" y="117443"/>
                </a:lnTo>
                <a:lnTo>
                  <a:pt x="49784" y="117443"/>
                </a:lnTo>
                <a:lnTo>
                  <a:pt x="44958" y="121062"/>
                </a:lnTo>
                <a:lnTo>
                  <a:pt x="38100" y="127349"/>
                </a:lnTo>
                <a:lnTo>
                  <a:pt x="31242" y="134778"/>
                </a:lnTo>
                <a:lnTo>
                  <a:pt x="24384" y="143351"/>
                </a:lnTo>
                <a:lnTo>
                  <a:pt x="24384" y="273081"/>
                </a:lnTo>
                <a:lnTo>
                  <a:pt x="22860" y="274605"/>
                </a:lnTo>
                <a:lnTo>
                  <a:pt x="22860" y="276129"/>
                </a:lnTo>
                <a:close/>
              </a:path>
              <a:path w="146685" h="278130">
                <a:moveTo>
                  <a:pt x="49784" y="117443"/>
                </a:moveTo>
                <a:lnTo>
                  <a:pt x="24384" y="117443"/>
                </a:lnTo>
                <a:lnTo>
                  <a:pt x="31265" y="109989"/>
                </a:lnTo>
                <a:lnTo>
                  <a:pt x="67901" y="87534"/>
                </a:lnTo>
                <a:lnTo>
                  <a:pt x="82391" y="85439"/>
                </a:lnTo>
                <a:lnTo>
                  <a:pt x="91011" y="85748"/>
                </a:lnTo>
                <a:lnTo>
                  <a:pt x="126587" y="100679"/>
                </a:lnTo>
                <a:lnTo>
                  <a:pt x="129330" y="105251"/>
                </a:lnTo>
                <a:lnTo>
                  <a:pt x="79343" y="105251"/>
                </a:lnTo>
                <a:lnTo>
                  <a:pt x="72483" y="105846"/>
                </a:lnTo>
                <a:lnTo>
                  <a:pt x="65615" y="107727"/>
                </a:lnTo>
                <a:lnTo>
                  <a:pt x="58729" y="111037"/>
                </a:lnTo>
                <a:lnTo>
                  <a:pt x="51816" y="115919"/>
                </a:lnTo>
                <a:lnTo>
                  <a:pt x="49784" y="117443"/>
                </a:lnTo>
                <a:close/>
              </a:path>
              <a:path w="146685" h="278130">
                <a:moveTo>
                  <a:pt x="144875" y="276129"/>
                </a:moveTo>
                <a:lnTo>
                  <a:pt x="123539" y="276129"/>
                </a:lnTo>
                <a:lnTo>
                  <a:pt x="123539" y="274605"/>
                </a:lnTo>
                <a:lnTo>
                  <a:pt x="122015" y="274605"/>
                </a:lnTo>
                <a:lnTo>
                  <a:pt x="121967" y="158536"/>
                </a:lnTo>
                <a:lnTo>
                  <a:pt x="121634" y="151364"/>
                </a:lnTo>
                <a:lnTo>
                  <a:pt x="120729" y="144781"/>
                </a:lnTo>
                <a:lnTo>
                  <a:pt x="118967" y="138779"/>
                </a:lnTo>
                <a:lnTo>
                  <a:pt x="117443" y="131159"/>
                </a:lnTo>
                <a:lnTo>
                  <a:pt x="115919" y="126587"/>
                </a:lnTo>
                <a:lnTo>
                  <a:pt x="111347" y="120491"/>
                </a:lnTo>
                <a:lnTo>
                  <a:pt x="108299" y="115919"/>
                </a:lnTo>
                <a:lnTo>
                  <a:pt x="99155" y="109823"/>
                </a:lnTo>
                <a:lnTo>
                  <a:pt x="93059" y="106775"/>
                </a:lnTo>
                <a:lnTo>
                  <a:pt x="86963" y="105251"/>
                </a:lnTo>
                <a:lnTo>
                  <a:pt x="129330" y="105251"/>
                </a:lnTo>
                <a:lnTo>
                  <a:pt x="131159" y="108299"/>
                </a:lnTo>
                <a:lnTo>
                  <a:pt x="137255" y="114395"/>
                </a:lnTo>
                <a:lnTo>
                  <a:pt x="140303" y="122015"/>
                </a:lnTo>
                <a:lnTo>
                  <a:pt x="141827" y="131159"/>
                </a:lnTo>
                <a:lnTo>
                  <a:pt x="143827" y="138304"/>
                </a:lnTo>
                <a:lnTo>
                  <a:pt x="145256" y="146030"/>
                </a:lnTo>
                <a:lnTo>
                  <a:pt x="146113" y="154345"/>
                </a:lnTo>
                <a:lnTo>
                  <a:pt x="146399" y="163258"/>
                </a:lnTo>
                <a:lnTo>
                  <a:pt x="146399" y="273081"/>
                </a:lnTo>
                <a:lnTo>
                  <a:pt x="144875" y="274605"/>
                </a:lnTo>
                <a:lnTo>
                  <a:pt x="144875" y="276129"/>
                </a:lnTo>
                <a:close/>
              </a:path>
              <a:path w="146685" h="278130">
                <a:moveTo>
                  <a:pt x="19812" y="277653"/>
                </a:moveTo>
                <a:lnTo>
                  <a:pt x="4572" y="277653"/>
                </a:lnTo>
                <a:lnTo>
                  <a:pt x="3048" y="276129"/>
                </a:lnTo>
                <a:lnTo>
                  <a:pt x="19812" y="276129"/>
                </a:lnTo>
                <a:lnTo>
                  <a:pt x="19812" y="277653"/>
                </a:lnTo>
                <a:close/>
              </a:path>
              <a:path w="146685" h="278130">
                <a:moveTo>
                  <a:pt x="141827" y="277653"/>
                </a:moveTo>
                <a:lnTo>
                  <a:pt x="126587" y="277653"/>
                </a:lnTo>
                <a:lnTo>
                  <a:pt x="125063" y="276129"/>
                </a:lnTo>
                <a:lnTo>
                  <a:pt x="141827" y="276129"/>
                </a:lnTo>
                <a:lnTo>
                  <a:pt x="141827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6" name="object 1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551307" y="1026604"/>
            <a:ext cx="160043" cy="193738"/>
          </a:xfrm>
          <a:prstGeom prst="rect">
            <a:avLst/>
          </a:prstGeom>
        </p:spPr>
      </p:pic>
      <p:grpSp>
        <p:nvGrpSpPr>
          <p:cNvPr id="17" name="object 17" descr=""/>
          <p:cNvGrpSpPr/>
          <p:nvPr/>
        </p:nvGrpSpPr>
        <p:grpSpPr>
          <a:xfrm>
            <a:off x="4840985" y="960977"/>
            <a:ext cx="854710" cy="329565"/>
            <a:chOff x="4840985" y="960977"/>
            <a:chExt cx="854710" cy="329565"/>
          </a:xfrm>
        </p:grpSpPr>
        <p:sp>
          <p:nvSpPr>
            <p:cNvPr id="18" name="object 18" descr=""/>
            <p:cNvSpPr/>
            <p:nvPr/>
          </p:nvSpPr>
          <p:spPr>
            <a:xfrm>
              <a:off x="4840973" y="960983"/>
              <a:ext cx="291465" cy="258445"/>
            </a:xfrm>
            <a:custGeom>
              <a:avLst/>
              <a:gdLst/>
              <a:ahLst/>
              <a:cxnLst/>
              <a:rect l="l" t="t" r="r" b="b"/>
              <a:pathLst>
                <a:path w="291464" h="258444">
                  <a:moveTo>
                    <a:pt x="164782" y="7620"/>
                  </a:moveTo>
                  <a:lnTo>
                    <a:pt x="163258" y="6096"/>
                  </a:lnTo>
                  <a:lnTo>
                    <a:pt x="163258" y="3048"/>
                  </a:lnTo>
                  <a:lnTo>
                    <a:pt x="161734" y="3048"/>
                  </a:lnTo>
                  <a:lnTo>
                    <a:pt x="161734" y="1524"/>
                  </a:lnTo>
                  <a:lnTo>
                    <a:pt x="160210" y="1524"/>
                  </a:lnTo>
                  <a:lnTo>
                    <a:pt x="160210" y="0"/>
                  </a:lnTo>
                  <a:lnTo>
                    <a:pt x="4572" y="0"/>
                  </a:lnTo>
                  <a:lnTo>
                    <a:pt x="1524" y="3048"/>
                  </a:lnTo>
                  <a:lnTo>
                    <a:pt x="1524" y="4572"/>
                  </a:lnTo>
                  <a:lnTo>
                    <a:pt x="0" y="6096"/>
                  </a:lnTo>
                  <a:lnTo>
                    <a:pt x="0" y="13716"/>
                  </a:lnTo>
                  <a:lnTo>
                    <a:pt x="1524" y="16764"/>
                  </a:lnTo>
                  <a:lnTo>
                    <a:pt x="1524" y="18288"/>
                  </a:lnTo>
                  <a:lnTo>
                    <a:pt x="4572" y="21336"/>
                  </a:lnTo>
                  <a:lnTo>
                    <a:pt x="138785" y="21336"/>
                  </a:lnTo>
                  <a:lnTo>
                    <a:pt x="38201" y="248691"/>
                  </a:lnTo>
                  <a:lnTo>
                    <a:pt x="38201" y="250215"/>
                  </a:lnTo>
                  <a:lnTo>
                    <a:pt x="36677" y="251739"/>
                  </a:lnTo>
                  <a:lnTo>
                    <a:pt x="36677" y="254787"/>
                  </a:lnTo>
                  <a:lnTo>
                    <a:pt x="38201" y="254787"/>
                  </a:lnTo>
                  <a:lnTo>
                    <a:pt x="38201" y="256311"/>
                  </a:lnTo>
                  <a:lnTo>
                    <a:pt x="39725" y="256311"/>
                  </a:lnTo>
                  <a:lnTo>
                    <a:pt x="41249" y="257835"/>
                  </a:lnTo>
                  <a:lnTo>
                    <a:pt x="56489" y="257835"/>
                  </a:lnTo>
                  <a:lnTo>
                    <a:pt x="58013" y="256311"/>
                  </a:lnTo>
                  <a:lnTo>
                    <a:pt x="59537" y="256311"/>
                  </a:lnTo>
                  <a:lnTo>
                    <a:pt x="61061" y="254787"/>
                  </a:lnTo>
                  <a:lnTo>
                    <a:pt x="62585" y="254787"/>
                  </a:lnTo>
                  <a:lnTo>
                    <a:pt x="62585" y="253263"/>
                  </a:lnTo>
                  <a:lnTo>
                    <a:pt x="64109" y="251739"/>
                  </a:lnTo>
                  <a:lnTo>
                    <a:pt x="64109" y="250215"/>
                  </a:lnTo>
                  <a:lnTo>
                    <a:pt x="160210" y="27432"/>
                  </a:lnTo>
                  <a:lnTo>
                    <a:pt x="161734" y="25908"/>
                  </a:lnTo>
                  <a:lnTo>
                    <a:pt x="161734" y="24384"/>
                  </a:lnTo>
                  <a:lnTo>
                    <a:pt x="163258" y="22860"/>
                  </a:lnTo>
                  <a:lnTo>
                    <a:pt x="163258" y="18288"/>
                  </a:lnTo>
                  <a:lnTo>
                    <a:pt x="164782" y="16764"/>
                  </a:lnTo>
                  <a:lnTo>
                    <a:pt x="164782" y="7620"/>
                  </a:lnTo>
                  <a:close/>
                </a:path>
                <a:path w="291464" h="258444">
                  <a:moveTo>
                    <a:pt x="291376" y="151066"/>
                  </a:moveTo>
                  <a:lnTo>
                    <a:pt x="289852" y="149542"/>
                  </a:lnTo>
                  <a:lnTo>
                    <a:pt x="289852" y="148018"/>
                  </a:lnTo>
                  <a:lnTo>
                    <a:pt x="288328" y="146494"/>
                  </a:lnTo>
                  <a:lnTo>
                    <a:pt x="199847" y="146494"/>
                  </a:lnTo>
                  <a:lnTo>
                    <a:pt x="196799" y="149542"/>
                  </a:lnTo>
                  <a:lnTo>
                    <a:pt x="196799" y="163258"/>
                  </a:lnTo>
                  <a:lnTo>
                    <a:pt x="198323" y="164782"/>
                  </a:lnTo>
                  <a:lnTo>
                    <a:pt x="199847" y="164782"/>
                  </a:lnTo>
                  <a:lnTo>
                    <a:pt x="201371" y="166306"/>
                  </a:lnTo>
                  <a:lnTo>
                    <a:pt x="286804" y="166306"/>
                  </a:lnTo>
                  <a:lnTo>
                    <a:pt x="288328" y="164782"/>
                  </a:lnTo>
                  <a:lnTo>
                    <a:pt x="289852" y="164782"/>
                  </a:lnTo>
                  <a:lnTo>
                    <a:pt x="291376" y="163258"/>
                  </a:lnTo>
                  <a:lnTo>
                    <a:pt x="291376" y="1510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64359" y="1026604"/>
              <a:ext cx="138779" cy="193738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30651" y="1026604"/>
              <a:ext cx="172230" cy="193738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5531929" y="1026604"/>
              <a:ext cx="163830" cy="264160"/>
            </a:xfrm>
            <a:custGeom>
              <a:avLst/>
              <a:gdLst/>
              <a:ahLst/>
              <a:cxnLst/>
              <a:rect l="l" t="t" r="r" b="b"/>
              <a:pathLst>
                <a:path w="163829" h="264159">
                  <a:moveTo>
                    <a:pt x="77819" y="263937"/>
                  </a:moveTo>
                  <a:lnTo>
                    <a:pt x="67841" y="263652"/>
                  </a:lnTo>
                  <a:lnTo>
                    <a:pt x="58578" y="262794"/>
                  </a:lnTo>
                  <a:lnTo>
                    <a:pt x="50172" y="261366"/>
                  </a:lnTo>
                  <a:lnTo>
                    <a:pt x="42767" y="259365"/>
                  </a:lnTo>
                  <a:lnTo>
                    <a:pt x="35299" y="257937"/>
                  </a:lnTo>
                  <a:lnTo>
                    <a:pt x="4571" y="234886"/>
                  </a:lnTo>
                  <a:lnTo>
                    <a:pt x="1523" y="228790"/>
                  </a:lnTo>
                  <a:lnTo>
                    <a:pt x="0" y="222694"/>
                  </a:lnTo>
                  <a:lnTo>
                    <a:pt x="0" y="207454"/>
                  </a:lnTo>
                  <a:lnTo>
                    <a:pt x="3047" y="198310"/>
                  </a:lnTo>
                  <a:lnTo>
                    <a:pt x="4571" y="195262"/>
                  </a:lnTo>
                  <a:lnTo>
                    <a:pt x="6095" y="190690"/>
                  </a:lnTo>
                  <a:lnTo>
                    <a:pt x="9143" y="187642"/>
                  </a:lnTo>
                  <a:lnTo>
                    <a:pt x="12191" y="183070"/>
                  </a:lnTo>
                  <a:lnTo>
                    <a:pt x="25907" y="169354"/>
                  </a:lnTo>
                  <a:lnTo>
                    <a:pt x="6095" y="146399"/>
                  </a:lnTo>
                  <a:lnTo>
                    <a:pt x="6095" y="132683"/>
                  </a:lnTo>
                  <a:lnTo>
                    <a:pt x="7639" y="126539"/>
                  </a:lnTo>
                  <a:lnTo>
                    <a:pt x="10667" y="118967"/>
                  </a:lnTo>
                  <a:lnTo>
                    <a:pt x="13715" y="112871"/>
                  </a:lnTo>
                  <a:lnTo>
                    <a:pt x="18287" y="108299"/>
                  </a:lnTo>
                  <a:lnTo>
                    <a:pt x="22859" y="102203"/>
                  </a:lnTo>
                  <a:lnTo>
                    <a:pt x="10667" y="73152"/>
                  </a:lnTo>
                  <a:lnTo>
                    <a:pt x="10780" y="62484"/>
                  </a:lnTo>
                  <a:lnTo>
                    <a:pt x="22745" y="23050"/>
                  </a:lnTo>
                  <a:lnTo>
                    <a:pt x="56387" y="2571"/>
                  </a:lnTo>
                  <a:lnTo>
                    <a:pt x="77819" y="0"/>
                  </a:lnTo>
                  <a:lnTo>
                    <a:pt x="86963" y="0"/>
                  </a:lnTo>
                  <a:lnTo>
                    <a:pt x="91535" y="1524"/>
                  </a:lnTo>
                  <a:lnTo>
                    <a:pt x="96107" y="1524"/>
                  </a:lnTo>
                  <a:lnTo>
                    <a:pt x="100679" y="3048"/>
                  </a:lnTo>
                  <a:lnTo>
                    <a:pt x="160210" y="3048"/>
                  </a:lnTo>
                  <a:lnTo>
                    <a:pt x="161734" y="4572"/>
                  </a:lnTo>
                  <a:lnTo>
                    <a:pt x="161734" y="6096"/>
                  </a:lnTo>
                  <a:lnTo>
                    <a:pt x="163258" y="7620"/>
                  </a:lnTo>
                  <a:lnTo>
                    <a:pt x="163258" y="19812"/>
                  </a:lnTo>
                  <a:lnTo>
                    <a:pt x="70199" y="19812"/>
                  </a:lnTo>
                  <a:lnTo>
                    <a:pt x="58007" y="22860"/>
                  </a:lnTo>
                  <a:lnTo>
                    <a:pt x="48863" y="28956"/>
                  </a:lnTo>
                  <a:lnTo>
                    <a:pt x="45815" y="33528"/>
                  </a:lnTo>
                  <a:lnTo>
                    <a:pt x="41243" y="38100"/>
                  </a:lnTo>
                  <a:lnTo>
                    <a:pt x="39719" y="42672"/>
                  </a:lnTo>
                  <a:lnTo>
                    <a:pt x="36671" y="47244"/>
                  </a:lnTo>
                  <a:lnTo>
                    <a:pt x="35147" y="53340"/>
                  </a:lnTo>
                  <a:lnTo>
                    <a:pt x="35147" y="65532"/>
                  </a:lnTo>
                  <a:lnTo>
                    <a:pt x="35657" y="73152"/>
                  </a:lnTo>
                  <a:lnTo>
                    <a:pt x="35742" y="74421"/>
                  </a:lnTo>
                  <a:lnTo>
                    <a:pt x="59531" y="104298"/>
                  </a:lnTo>
                  <a:lnTo>
                    <a:pt x="77819" y="106775"/>
                  </a:lnTo>
                  <a:lnTo>
                    <a:pt x="129127" y="106775"/>
                  </a:lnTo>
                  <a:lnTo>
                    <a:pt x="125063" y="109823"/>
                  </a:lnTo>
                  <a:lnTo>
                    <a:pt x="118967" y="115919"/>
                  </a:lnTo>
                  <a:lnTo>
                    <a:pt x="36671" y="115919"/>
                  </a:lnTo>
                  <a:lnTo>
                    <a:pt x="33623" y="118967"/>
                  </a:lnTo>
                  <a:lnTo>
                    <a:pt x="32099" y="122015"/>
                  </a:lnTo>
                  <a:lnTo>
                    <a:pt x="30479" y="125063"/>
                  </a:lnTo>
                  <a:lnTo>
                    <a:pt x="28955" y="128111"/>
                  </a:lnTo>
                  <a:lnTo>
                    <a:pt x="27431" y="132683"/>
                  </a:lnTo>
                  <a:lnTo>
                    <a:pt x="27431" y="141827"/>
                  </a:lnTo>
                  <a:lnTo>
                    <a:pt x="30479" y="146399"/>
                  </a:lnTo>
                  <a:lnTo>
                    <a:pt x="35147" y="149447"/>
                  </a:lnTo>
                  <a:lnTo>
                    <a:pt x="39719" y="152495"/>
                  </a:lnTo>
                  <a:lnTo>
                    <a:pt x="45815" y="154019"/>
                  </a:lnTo>
                  <a:lnTo>
                    <a:pt x="53435" y="155638"/>
                  </a:lnTo>
                  <a:lnTo>
                    <a:pt x="102203" y="157162"/>
                  </a:lnTo>
                  <a:lnTo>
                    <a:pt x="109823" y="157162"/>
                  </a:lnTo>
                  <a:lnTo>
                    <a:pt x="118967" y="158686"/>
                  </a:lnTo>
                  <a:lnTo>
                    <a:pt x="125063" y="160210"/>
                  </a:lnTo>
                  <a:lnTo>
                    <a:pt x="132683" y="161734"/>
                  </a:lnTo>
                  <a:lnTo>
                    <a:pt x="138779" y="164782"/>
                  </a:lnTo>
                  <a:lnTo>
                    <a:pt x="144875" y="169354"/>
                  </a:lnTo>
                  <a:lnTo>
                    <a:pt x="149542" y="172402"/>
                  </a:lnTo>
                  <a:lnTo>
                    <a:pt x="151828" y="175450"/>
                  </a:lnTo>
                  <a:lnTo>
                    <a:pt x="47339" y="175450"/>
                  </a:lnTo>
                  <a:lnTo>
                    <a:pt x="42767" y="180022"/>
                  </a:lnTo>
                  <a:lnTo>
                    <a:pt x="38195" y="183070"/>
                  </a:lnTo>
                  <a:lnTo>
                    <a:pt x="32099" y="189166"/>
                  </a:lnTo>
                  <a:lnTo>
                    <a:pt x="30479" y="192214"/>
                  </a:lnTo>
                  <a:lnTo>
                    <a:pt x="28955" y="195262"/>
                  </a:lnTo>
                  <a:lnTo>
                    <a:pt x="25907" y="198310"/>
                  </a:lnTo>
                  <a:lnTo>
                    <a:pt x="25907" y="201358"/>
                  </a:lnTo>
                  <a:lnTo>
                    <a:pt x="24383" y="204406"/>
                  </a:lnTo>
                  <a:lnTo>
                    <a:pt x="24383" y="207454"/>
                  </a:lnTo>
                  <a:lnTo>
                    <a:pt x="22859" y="210502"/>
                  </a:lnTo>
                  <a:lnTo>
                    <a:pt x="22859" y="213550"/>
                  </a:lnTo>
                  <a:lnTo>
                    <a:pt x="56483" y="242018"/>
                  </a:lnTo>
                  <a:lnTo>
                    <a:pt x="79343" y="244125"/>
                  </a:lnTo>
                  <a:lnTo>
                    <a:pt x="143771" y="244125"/>
                  </a:lnTo>
                  <a:lnTo>
                    <a:pt x="136707" y="249721"/>
                  </a:lnTo>
                  <a:lnTo>
                    <a:pt x="98583" y="262794"/>
                  </a:lnTo>
                  <a:lnTo>
                    <a:pt x="88701" y="263652"/>
                  </a:lnTo>
                  <a:lnTo>
                    <a:pt x="77819" y="263937"/>
                  </a:lnTo>
                  <a:close/>
                </a:path>
                <a:path w="163829" h="264159">
                  <a:moveTo>
                    <a:pt x="129127" y="106775"/>
                  </a:moveTo>
                  <a:lnTo>
                    <a:pt x="90011" y="106775"/>
                  </a:lnTo>
                  <a:lnTo>
                    <a:pt x="96107" y="103727"/>
                  </a:lnTo>
                  <a:lnTo>
                    <a:pt x="102203" y="102203"/>
                  </a:lnTo>
                  <a:lnTo>
                    <a:pt x="109823" y="94583"/>
                  </a:lnTo>
                  <a:lnTo>
                    <a:pt x="115919" y="85439"/>
                  </a:lnTo>
                  <a:lnTo>
                    <a:pt x="117443" y="80867"/>
                  </a:lnTo>
                  <a:lnTo>
                    <a:pt x="118967" y="74771"/>
                  </a:lnTo>
                  <a:lnTo>
                    <a:pt x="118873" y="62484"/>
                  </a:lnTo>
                  <a:lnTo>
                    <a:pt x="102012" y="26884"/>
                  </a:lnTo>
                  <a:lnTo>
                    <a:pt x="76295" y="19812"/>
                  </a:lnTo>
                  <a:lnTo>
                    <a:pt x="163258" y="19812"/>
                  </a:lnTo>
                  <a:lnTo>
                    <a:pt x="160210" y="22860"/>
                  </a:lnTo>
                  <a:lnTo>
                    <a:pt x="129635" y="22860"/>
                  </a:lnTo>
                  <a:lnTo>
                    <a:pt x="138779" y="35052"/>
                  </a:lnTo>
                  <a:lnTo>
                    <a:pt x="140303" y="42672"/>
                  </a:lnTo>
                  <a:lnTo>
                    <a:pt x="143351" y="48768"/>
                  </a:lnTo>
                  <a:lnTo>
                    <a:pt x="143238" y="65532"/>
                  </a:lnTo>
                  <a:lnTo>
                    <a:pt x="131159" y="105251"/>
                  </a:lnTo>
                  <a:lnTo>
                    <a:pt x="129127" y="106775"/>
                  </a:lnTo>
                  <a:close/>
                </a:path>
                <a:path w="163829" h="264159">
                  <a:moveTo>
                    <a:pt x="84010" y="126539"/>
                  </a:moveTo>
                  <a:lnTo>
                    <a:pt x="60936" y="126539"/>
                  </a:lnTo>
                  <a:lnTo>
                    <a:pt x="53435" y="123539"/>
                  </a:lnTo>
                  <a:lnTo>
                    <a:pt x="47339" y="122015"/>
                  </a:lnTo>
                  <a:lnTo>
                    <a:pt x="41243" y="118967"/>
                  </a:lnTo>
                  <a:lnTo>
                    <a:pt x="36671" y="115919"/>
                  </a:lnTo>
                  <a:lnTo>
                    <a:pt x="118967" y="115919"/>
                  </a:lnTo>
                  <a:lnTo>
                    <a:pt x="112871" y="120491"/>
                  </a:lnTo>
                  <a:lnTo>
                    <a:pt x="103727" y="123539"/>
                  </a:lnTo>
                  <a:lnTo>
                    <a:pt x="97726" y="125301"/>
                  </a:lnTo>
                  <a:lnTo>
                    <a:pt x="91154" y="126206"/>
                  </a:lnTo>
                  <a:lnTo>
                    <a:pt x="84010" y="126539"/>
                  </a:lnTo>
                  <a:close/>
                </a:path>
                <a:path w="163829" h="264159">
                  <a:moveTo>
                    <a:pt x="143771" y="244125"/>
                  </a:moveTo>
                  <a:lnTo>
                    <a:pt x="79343" y="244125"/>
                  </a:lnTo>
                  <a:lnTo>
                    <a:pt x="87058" y="243863"/>
                  </a:lnTo>
                  <a:lnTo>
                    <a:pt x="94202" y="243173"/>
                  </a:lnTo>
                  <a:lnTo>
                    <a:pt x="129635" y="228790"/>
                  </a:lnTo>
                  <a:lnTo>
                    <a:pt x="138779" y="210502"/>
                  </a:lnTo>
                  <a:lnTo>
                    <a:pt x="138779" y="196786"/>
                  </a:lnTo>
                  <a:lnTo>
                    <a:pt x="99155" y="176974"/>
                  </a:lnTo>
                  <a:lnTo>
                    <a:pt x="47339" y="175450"/>
                  </a:lnTo>
                  <a:lnTo>
                    <a:pt x="151828" y="175450"/>
                  </a:lnTo>
                  <a:lnTo>
                    <a:pt x="154114" y="178498"/>
                  </a:lnTo>
                  <a:lnTo>
                    <a:pt x="157162" y="183070"/>
                  </a:lnTo>
                  <a:lnTo>
                    <a:pt x="160210" y="189166"/>
                  </a:lnTo>
                  <a:lnTo>
                    <a:pt x="161734" y="195262"/>
                  </a:lnTo>
                  <a:lnTo>
                    <a:pt x="161734" y="212026"/>
                  </a:lnTo>
                  <a:lnTo>
                    <a:pt x="160210" y="219646"/>
                  </a:lnTo>
                  <a:lnTo>
                    <a:pt x="157162" y="225742"/>
                  </a:lnTo>
                  <a:lnTo>
                    <a:pt x="154114" y="233362"/>
                  </a:lnTo>
                  <a:lnTo>
                    <a:pt x="149542" y="239553"/>
                  </a:lnTo>
                  <a:lnTo>
                    <a:pt x="143771" y="2441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/>
          <p:nvPr/>
        </p:nvSpPr>
        <p:spPr>
          <a:xfrm>
            <a:off x="5830918" y="1026604"/>
            <a:ext cx="255270" cy="192405"/>
          </a:xfrm>
          <a:custGeom>
            <a:avLst/>
            <a:gdLst/>
            <a:ahLst/>
            <a:cxnLst/>
            <a:rect l="l" t="t" r="r" b="b"/>
            <a:pathLst>
              <a:path w="255270" h="192405">
                <a:moveTo>
                  <a:pt x="46736" y="33528"/>
                </a:moveTo>
                <a:lnTo>
                  <a:pt x="21336" y="33528"/>
                </a:lnTo>
                <a:lnTo>
                  <a:pt x="29313" y="25193"/>
                </a:lnTo>
                <a:lnTo>
                  <a:pt x="65543" y="2095"/>
                </a:lnTo>
                <a:lnTo>
                  <a:pt x="79343" y="0"/>
                </a:lnTo>
                <a:lnTo>
                  <a:pt x="86963" y="0"/>
                </a:lnTo>
                <a:lnTo>
                  <a:pt x="104965" y="4500"/>
                </a:lnTo>
                <a:lnTo>
                  <a:pt x="105144" y="4500"/>
                </a:lnTo>
                <a:lnTo>
                  <a:pt x="123539" y="16764"/>
                </a:lnTo>
                <a:lnTo>
                  <a:pt x="125571" y="19812"/>
                </a:lnTo>
                <a:lnTo>
                  <a:pt x="76200" y="19812"/>
                </a:lnTo>
                <a:lnTo>
                  <a:pt x="70223" y="20407"/>
                </a:lnTo>
                <a:lnTo>
                  <a:pt x="63817" y="22288"/>
                </a:lnTo>
                <a:lnTo>
                  <a:pt x="57126" y="25598"/>
                </a:lnTo>
                <a:lnTo>
                  <a:pt x="50292" y="30480"/>
                </a:lnTo>
                <a:lnTo>
                  <a:pt x="46736" y="33528"/>
                </a:lnTo>
                <a:close/>
              </a:path>
              <a:path w="255270" h="192405">
                <a:moveTo>
                  <a:pt x="159789" y="36576"/>
                </a:moveTo>
                <a:lnTo>
                  <a:pt x="134207" y="36576"/>
                </a:lnTo>
                <a:lnTo>
                  <a:pt x="150971" y="19812"/>
                </a:lnTo>
                <a:lnTo>
                  <a:pt x="157067" y="15240"/>
                </a:lnTo>
                <a:lnTo>
                  <a:pt x="161639" y="10668"/>
                </a:lnTo>
                <a:lnTo>
                  <a:pt x="167735" y="7620"/>
                </a:lnTo>
                <a:lnTo>
                  <a:pt x="172307" y="6096"/>
                </a:lnTo>
                <a:lnTo>
                  <a:pt x="176879" y="3048"/>
                </a:lnTo>
                <a:lnTo>
                  <a:pt x="181451" y="1524"/>
                </a:lnTo>
                <a:lnTo>
                  <a:pt x="186023" y="1524"/>
                </a:lnTo>
                <a:lnTo>
                  <a:pt x="190595" y="0"/>
                </a:lnTo>
                <a:lnTo>
                  <a:pt x="195262" y="0"/>
                </a:lnTo>
                <a:lnTo>
                  <a:pt x="203215" y="309"/>
                </a:lnTo>
                <a:lnTo>
                  <a:pt x="240677" y="19812"/>
                </a:lnTo>
                <a:lnTo>
                  <a:pt x="192214" y="19812"/>
                </a:lnTo>
                <a:lnTo>
                  <a:pt x="186206" y="20407"/>
                </a:lnTo>
                <a:lnTo>
                  <a:pt x="179939" y="22288"/>
                </a:lnTo>
                <a:lnTo>
                  <a:pt x="173689" y="25598"/>
                </a:lnTo>
                <a:lnTo>
                  <a:pt x="167735" y="30480"/>
                </a:lnTo>
                <a:lnTo>
                  <a:pt x="160853" y="35623"/>
                </a:lnTo>
                <a:lnTo>
                  <a:pt x="159789" y="36576"/>
                </a:lnTo>
                <a:close/>
              </a:path>
              <a:path w="255270" h="192405">
                <a:moveTo>
                  <a:pt x="19812" y="4500"/>
                </a:moveTo>
                <a:lnTo>
                  <a:pt x="1524" y="4500"/>
                </a:lnTo>
                <a:lnTo>
                  <a:pt x="1524" y="3048"/>
                </a:lnTo>
                <a:lnTo>
                  <a:pt x="19812" y="3048"/>
                </a:lnTo>
                <a:lnTo>
                  <a:pt x="19812" y="4500"/>
                </a:lnTo>
                <a:close/>
              </a:path>
              <a:path w="255270" h="192405">
                <a:moveTo>
                  <a:pt x="21336" y="190690"/>
                </a:moveTo>
                <a:lnTo>
                  <a:pt x="0" y="190690"/>
                </a:lnTo>
                <a:lnTo>
                  <a:pt x="0" y="4500"/>
                </a:lnTo>
                <a:lnTo>
                  <a:pt x="21336" y="4500"/>
                </a:lnTo>
                <a:lnTo>
                  <a:pt x="21336" y="33528"/>
                </a:lnTo>
                <a:lnTo>
                  <a:pt x="46736" y="33528"/>
                </a:lnTo>
                <a:lnTo>
                  <a:pt x="44291" y="35623"/>
                </a:lnTo>
                <a:lnTo>
                  <a:pt x="37719" y="41910"/>
                </a:lnTo>
                <a:lnTo>
                  <a:pt x="30575" y="49339"/>
                </a:lnTo>
                <a:lnTo>
                  <a:pt x="22860" y="57912"/>
                </a:lnTo>
                <a:lnTo>
                  <a:pt x="22860" y="189166"/>
                </a:lnTo>
                <a:lnTo>
                  <a:pt x="21336" y="190690"/>
                </a:lnTo>
                <a:close/>
              </a:path>
              <a:path w="255270" h="192405">
                <a:moveTo>
                  <a:pt x="137255" y="190690"/>
                </a:moveTo>
                <a:lnTo>
                  <a:pt x="117443" y="190690"/>
                </a:lnTo>
                <a:lnTo>
                  <a:pt x="115919" y="189166"/>
                </a:lnTo>
                <a:lnTo>
                  <a:pt x="115919" y="68580"/>
                </a:lnTo>
                <a:lnTo>
                  <a:pt x="111347" y="45720"/>
                </a:lnTo>
                <a:lnTo>
                  <a:pt x="82391" y="19812"/>
                </a:lnTo>
                <a:lnTo>
                  <a:pt x="125571" y="19812"/>
                </a:lnTo>
                <a:lnTo>
                  <a:pt x="129635" y="25908"/>
                </a:lnTo>
                <a:lnTo>
                  <a:pt x="131159" y="32004"/>
                </a:lnTo>
                <a:lnTo>
                  <a:pt x="134207" y="36576"/>
                </a:lnTo>
                <a:lnTo>
                  <a:pt x="159789" y="36576"/>
                </a:lnTo>
                <a:lnTo>
                  <a:pt x="153828" y="41910"/>
                </a:lnTo>
                <a:lnTo>
                  <a:pt x="146518" y="49339"/>
                </a:lnTo>
                <a:lnTo>
                  <a:pt x="138779" y="57912"/>
                </a:lnTo>
                <a:lnTo>
                  <a:pt x="138779" y="189166"/>
                </a:lnTo>
                <a:lnTo>
                  <a:pt x="137255" y="190690"/>
                </a:lnTo>
                <a:close/>
              </a:path>
              <a:path w="255270" h="192405">
                <a:moveTo>
                  <a:pt x="253174" y="190690"/>
                </a:moveTo>
                <a:lnTo>
                  <a:pt x="233362" y="190690"/>
                </a:lnTo>
                <a:lnTo>
                  <a:pt x="231838" y="189166"/>
                </a:lnTo>
                <a:lnTo>
                  <a:pt x="231838" y="60960"/>
                </a:lnTo>
                <a:lnTo>
                  <a:pt x="228790" y="45720"/>
                </a:lnTo>
                <a:lnTo>
                  <a:pt x="225742" y="41148"/>
                </a:lnTo>
                <a:lnTo>
                  <a:pt x="222694" y="35052"/>
                </a:lnTo>
                <a:lnTo>
                  <a:pt x="219646" y="30480"/>
                </a:lnTo>
                <a:lnTo>
                  <a:pt x="205930" y="21336"/>
                </a:lnTo>
                <a:lnTo>
                  <a:pt x="199834" y="19812"/>
                </a:lnTo>
                <a:lnTo>
                  <a:pt x="240677" y="19812"/>
                </a:lnTo>
                <a:lnTo>
                  <a:pt x="242506" y="22860"/>
                </a:lnTo>
                <a:lnTo>
                  <a:pt x="247078" y="28956"/>
                </a:lnTo>
                <a:lnTo>
                  <a:pt x="250126" y="36576"/>
                </a:lnTo>
                <a:lnTo>
                  <a:pt x="251650" y="45720"/>
                </a:lnTo>
                <a:lnTo>
                  <a:pt x="253412" y="52603"/>
                </a:lnTo>
                <a:lnTo>
                  <a:pt x="254317" y="59638"/>
                </a:lnTo>
                <a:lnTo>
                  <a:pt x="254650" y="66977"/>
                </a:lnTo>
                <a:lnTo>
                  <a:pt x="254698" y="189166"/>
                </a:lnTo>
                <a:lnTo>
                  <a:pt x="253174" y="190690"/>
                </a:lnTo>
                <a:close/>
              </a:path>
              <a:path w="255270" h="192405">
                <a:moveTo>
                  <a:pt x="18288" y="192214"/>
                </a:moveTo>
                <a:lnTo>
                  <a:pt x="4572" y="192214"/>
                </a:lnTo>
                <a:lnTo>
                  <a:pt x="3048" y="190690"/>
                </a:lnTo>
                <a:lnTo>
                  <a:pt x="19812" y="190690"/>
                </a:lnTo>
                <a:lnTo>
                  <a:pt x="18288" y="192214"/>
                </a:lnTo>
                <a:close/>
              </a:path>
              <a:path w="255270" h="192405">
                <a:moveTo>
                  <a:pt x="134207" y="192214"/>
                </a:moveTo>
                <a:lnTo>
                  <a:pt x="120491" y="192214"/>
                </a:lnTo>
                <a:lnTo>
                  <a:pt x="118967" y="190690"/>
                </a:lnTo>
                <a:lnTo>
                  <a:pt x="135731" y="190690"/>
                </a:lnTo>
                <a:lnTo>
                  <a:pt x="134207" y="192214"/>
                </a:lnTo>
                <a:close/>
              </a:path>
              <a:path w="255270" h="192405">
                <a:moveTo>
                  <a:pt x="251650" y="192214"/>
                </a:moveTo>
                <a:lnTo>
                  <a:pt x="236410" y="192214"/>
                </a:lnTo>
                <a:lnTo>
                  <a:pt x="234886" y="190690"/>
                </a:lnTo>
                <a:lnTo>
                  <a:pt x="251650" y="190690"/>
                </a:lnTo>
                <a:lnTo>
                  <a:pt x="251650" y="1922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 descr=""/>
          <p:cNvGrpSpPr/>
          <p:nvPr/>
        </p:nvGrpSpPr>
        <p:grpSpPr>
          <a:xfrm>
            <a:off x="6134465" y="942689"/>
            <a:ext cx="366395" cy="278130"/>
            <a:chOff x="6134465" y="942689"/>
            <a:chExt cx="366395" cy="278130"/>
          </a:xfrm>
        </p:grpSpPr>
        <p:pic>
          <p:nvPicPr>
            <p:cNvPr id="24" name="object 2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34465" y="1026604"/>
              <a:ext cx="172322" cy="193738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6343441" y="942689"/>
              <a:ext cx="157480" cy="278130"/>
            </a:xfrm>
            <a:custGeom>
              <a:avLst/>
              <a:gdLst/>
              <a:ahLst/>
              <a:cxnLst/>
              <a:rect l="l" t="t" r="r" b="b"/>
              <a:pathLst>
                <a:path w="157479" h="278130">
                  <a:moveTo>
                    <a:pt x="157084" y="112871"/>
                  </a:moveTo>
                  <a:lnTo>
                    <a:pt x="132605" y="112871"/>
                  </a:lnTo>
                  <a:lnTo>
                    <a:pt x="132605" y="3047"/>
                  </a:lnTo>
                  <a:lnTo>
                    <a:pt x="134129" y="3047"/>
                  </a:lnTo>
                  <a:lnTo>
                    <a:pt x="134129" y="1524"/>
                  </a:lnTo>
                  <a:lnTo>
                    <a:pt x="135653" y="0"/>
                  </a:lnTo>
                  <a:lnTo>
                    <a:pt x="154036" y="0"/>
                  </a:lnTo>
                  <a:lnTo>
                    <a:pt x="157084" y="3047"/>
                  </a:lnTo>
                  <a:lnTo>
                    <a:pt x="157084" y="112871"/>
                  </a:lnTo>
                  <a:close/>
                </a:path>
                <a:path w="157479" h="278130">
                  <a:moveTo>
                    <a:pt x="71645" y="277653"/>
                  </a:moveTo>
                  <a:lnTo>
                    <a:pt x="62105" y="277320"/>
                  </a:lnTo>
                  <a:lnTo>
                    <a:pt x="62594" y="277320"/>
                  </a:lnTo>
                  <a:lnTo>
                    <a:pt x="54500" y="276320"/>
                  </a:lnTo>
                  <a:lnTo>
                    <a:pt x="21598" y="256555"/>
                  </a:lnTo>
                  <a:lnTo>
                    <a:pt x="4493" y="219646"/>
                  </a:lnTo>
                  <a:lnTo>
                    <a:pt x="0" y="180022"/>
                  </a:lnTo>
                  <a:lnTo>
                    <a:pt x="175" y="173163"/>
                  </a:lnTo>
                  <a:lnTo>
                    <a:pt x="207" y="171911"/>
                  </a:lnTo>
                  <a:lnTo>
                    <a:pt x="7844" y="133254"/>
                  </a:lnTo>
                  <a:lnTo>
                    <a:pt x="30866" y="99726"/>
                  </a:lnTo>
                  <a:lnTo>
                    <a:pt x="67358" y="84462"/>
                  </a:lnTo>
                  <a:lnTo>
                    <a:pt x="76217" y="83915"/>
                  </a:lnTo>
                  <a:lnTo>
                    <a:pt x="84837" y="84462"/>
                  </a:lnTo>
                  <a:lnTo>
                    <a:pt x="120222" y="100488"/>
                  </a:lnTo>
                  <a:lnTo>
                    <a:pt x="123778" y="103727"/>
                  </a:lnTo>
                  <a:lnTo>
                    <a:pt x="76217" y="103727"/>
                  </a:lnTo>
                  <a:lnTo>
                    <a:pt x="69621" y="104274"/>
                  </a:lnTo>
                  <a:lnTo>
                    <a:pt x="36593" y="128111"/>
                  </a:lnTo>
                  <a:lnTo>
                    <a:pt x="25353" y="166294"/>
                  </a:lnTo>
                  <a:lnTo>
                    <a:pt x="24401" y="180022"/>
                  </a:lnTo>
                  <a:lnTo>
                    <a:pt x="24663" y="187118"/>
                  </a:lnTo>
                  <a:lnTo>
                    <a:pt x="32807" y="227623"/>
                  </a:lnTo>
                  <a:lnTo>
                    <a:pt x="65549" y="257841"/>
                  </a:lnTo>
                  <a:lnTo>
                    <a:pt x="121723" y="257841"/>
                  </a:lnTo>
                  <a:lnTo>
                    <a:pt x="120413" y="258984"/>
                  </a:lnTo>
                  <a:lnTo>
                    <a:pt x="80741" y="277320"/>
                  </a:lnTo>
                  <a:lnTo>
                    <a:pt x="71645" y="277653"/>
                  </a:lnTo>
                  <a:close/>
                </a:path>
                <a:path w="157479" h="278130">
                  <a:moveTo>
                    <a:pt x="121723" y="257841"/>
                  </a:moveTo>
                  <a:lnTo>
                    <a:pt x="83837" y="257841"/>
                  </a:lnTo>
                  <a:lnTo>
                    <a:pt x="97553" y="253269"/>
                  </a:lnTo>
                  <a:lnTo>
                    <a:pt x="106697" y="247173"/>
                  </a:lnTo>
                  <a:lnTo>
                    <a:pt x="111269" y="242601"/>
                  </a:lnTo>
                  <a:lnTo>
                    <a:pt x="117365" y="237934"/>
                  </a:lnTo>
                  <a:lnTo>
                    <a:pt x="128033" y="227266"/>
                  </a:lnTo>
                  <a:lnTo>
                    <a:pt x="132605" y="219646"/>
                  </a:lnTo>
                  <a:lnTo>
                    <a:pt x="132605" y="141827"/>
                  </a:lnTo>
                  <a:lnTo>
                    <a:pt x="105173" y="114395"/>
                  </a:lnTo>
                  <a:lnTo>
                    <a:pt x="83126" y="104274"/>
                  </a:lnTo>
                  <a:lnTo>
                    <a:pt x="82745" y="104274"/>
                  </a:lnTo>
                  <a:lnTo>
                    <a:pt x="76217" y="103727"/>
                  </a:lnTo>
                  <a:lnTo>
                    <a:pt x="123778" y="103727"/>
                  </a:lnTo>
                  <a:lnTo>
                    <a:pt x="126497" y="106203"/>
                  </a:lnTo>
                  <a:lnTo>
                    <a:pt x="132605" y="112871"/>
                  </a:lnTo>
                  <a:lnTo>
                    <a:pt x="157084" y="112871"/>
                  </a:lnTo>
                  <a:lnTo>
                    <a:pt x="157084" y="245649"/>
                  </a:lnTo>
                  <a:lnTo>
                    <a:pt x="135653" y="245649"/>
                  </a:lnTo>
                  <a:lnTo>
                    <a:pt x="121723" y="257841"/>
                  </a:lnTo>
                  <a:close/>
                </a:path>
                <a:path w="157479" h="278130">
                  <a:moveTo>
                    <a:pt x="155560" y="274605"/>
                  </a:moveTo>
                  <a:lnTo>
                    <a:pt x="135653" y="274605"/>
                  </a:lnTo>
                  <a:lnTo>
                    <a:pt x="135653" y="245649"/>
                  </a:lnTo>
                  <a:lnTo>
                    <a:pt x="157084" y="245649"/>
                  </a:lnTo>
                  <a:lnTo>
                    <a:pt x="157084" y="273081"/>
                  </a:lnTo>
                  <a:lnTo>
                    <a:pt x="155560" y="274605"/>
                  </a:lnTo>
                  <a:close/>
                </a:path>
                <a:path w="157479" h="278130">
                  <a:moveTo>
                    <a:pt x="154036" y="276129"/>
                  </a:moveTo>
                  <a:lnTo>
                    <a:pt x="138796" y="276129"/>
                  </a:lnTo>
                  <a:lnTo>
                    <a:pt x="137177" y="274605"/>
                  </a:lnTo>
                  <a:lnTo>
                    <a:pt x="154036" y="274605"/>
                  </a:lnTo>
                  <a:lnTo>
                    <a:pt x="154036" y="2761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6" name="object 26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50890" y="1026604"/>
            <a:ext cx="160138" cy="193738"/>
          </a:xfrm>
          <a:prstGeom prst="rect">
            <a:avLst/>
          </a:prstGeom>
        </p:spPr>
      </p:pic>
      <p:sp>
        <p:nvSpPr>
          <p:cNvPr id="27" name="object 27" descr=""/>
          <p:cNvSpPr/>
          <p:nvPr/>
        </p:nvSpPr>
        <p:spPr>
          <a:xfrm>
            <a:off x="6761320" y="941165"/>
            <a:ext cx="24765" cy="278130"/>
          </a:xfrm>
          <a:custGeom>
            <a:avLst/>
            <a:gdLst/>
            <a:ahLst/>
            <a:cxnLst/>
            <a:rect l="l" t="t" r="r" b="b"/>
            <a:pathLst>
              <a:path w="24765" h="278130">
                <a:moveTo>
                  <a:pt x="21336" y="1524"/>
                </a:moveTo>
                <a:lnTo>
                  <a:pt x="4572" y="1524"/>
                </a:lnTo>
                <a:lnTo>
                  <a:pt x="4572" y="0"/>
                </a:lnTo>
                <a:lnTo>
                  <a:pt x="21336" y="0"/>
                </a:lnTo>
                <a:lnTo>
                  <a:pt x="21336" y="1524"/>
                </a:lnTo>
                <a:close/>
              </a:path>
              <a:path w="24765" h="278130">
                <a:moveTo>
                  <a:pt x="22860" y="276129"/>
                </a:moveTo>
                <a:lnTo>
                  <a:pt x="1524" y="276129"/>
                </a:lnTo>
                <a:lnTo>
                  <a:pt x="1524" y="274605"/>
                </a:lnTo>
                <a:lnTo>
                  <a:pt x="0" y="273081"/>
                </a:lnTo>
                <a:lnTo>
                  <a:pt x="0" y="4571"/>
                </a:lnTo>
                <a:lnTo>
                  <a:pt x="1524" y="3048"/>
                </a:lnTo>
                <a:lnTo>
                  <a:pt x="1524" y="1524"/>
                </a:lnTo>
                <a:lnTo>
                  <a:pt x="22860" y="1524"/>
                </a:lnTo>
                <a:lnTo>
                  <a:pt x="24384" y="3048"/>
                </a:lnTo>
                <a:lnTo>
                  <a:pt x="24384" y="274605"/>
                </a:lnTo>
                <a:lnTo>
                  <a:pt x="22860" y="274605"/>
                </a:lnTo>
                <a:lnTo>
                  <a:pt x="22860" y="276129"/>
                </a:lnTo>
                <a:close/>
              </a:path>
              <a:path w="24765" h="278130">
                <a:moveTo>
                  <a:pt x="19812" y="277653"/>
                </a:moveTo>
                <a:lnTo>
                  <a:pt x="4572" y="277653"/>
                </a:lnTo>
                <a:lnTo>
                  <a:pt x="4572" y="276129"/>
                </a:lnTo>
                <a:lnTo>
                  <a:pt x="21336" y="276129"/>
                </a:lnTo>
                <a:lnTo>
                  <a:pt x="19812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8" name="object 28" descr=""/>
          <p:cNvGrpSpPr/>
          <p:nvPr/>
        </p:nvGrpSpPr>
        <p:grpSpPr>
          <a:xfrm>
            <a:off x="730377" y="1441608"/>
            <a:ext cx="196850" cy="264160"/>
            <a:chOff x="730377" y="1441608"/>
            <a:chExt cx="196850" cy="264160"/>
          </a:xfrm>
        </p:grpSpPr>
        <p:sp>
          <p:nvSpPr>
            <p:cNvPr id="29" name="object 29" descr=""/>
            <p:cNvSpPr/>
            <p:nvPr/>
          </p:nvSpPr>
          <p:spPr>
            <a:xfrm>
              <a:off x="730377" y="1441608"/>
              <a:ext cx="31115" cy="262890"/>
            </a:xfrm>
            <a:custGeom>
              <a:avLst/>
              <a:gdLst/>
              <a:ahLst/>
              <a:cxnLst/>
              <a:rect l="l" t="t" r="r" b="b"/>
              <a:pathLst>
                <a:path w="31115" h="262889">
                  <a:moveTo>
                    <a:pt x="22955" y="73247"/>
                  </a:moveTo>
                  <a:lnTo>
                    <a:pt x="7620" y="73247"/>
                  </a:lnTo>
                  <a:lnTo>
                    <a:pt x="9144" y="71723"/>
                  </a:lnTo>
                  <a:lnTo>
                    <a:pt x="21431" y="71723"/>
                  </a:lnTo>
                  <a:lnTo>
                    <a:pt x="22955" y="73247"/>
                  </a:lnTo>
                  <a:close/>
                </a:path>
                <a:path w="31115" h="262889">
                  <a:moveTo>
                    <a:pt x="26003" y="259365"/>
                  </a:moveTo>
                  <a:lnTo>
                    <a:pt x="3048" y="259365"/>
                  </a:lnTo>
                  <a:lnTo>
                    <a:pt x="3048" y="74771"/>
                  </a:lnTo>
                  <a:lnTo>
                    <a:pt x="4572" y="74771"/>
                  </a:lnTo>
                  <a:lnTo>
                    <a:pt x="4572" y="73247"/>
                  </a:lnTo>
                  <a:lnTo>
                    <a:pt x="24479" y="73247"/>
                  </a:lnTo>
                  <a:lnTo>
                    <a:pt x="26003" y="74771"/>
                  </a:lnTo>
                  <a:lnTo>
                    <a:pt x="26003" y="259365"/>
                  </a:lnTo>
                  <a:close/>
                </a:path>
                <a:path w="31115" h="262889">
                  <a:moveTo>
                    <a:pt x="24479" y="260889"/>
                  </a:moveTo>
                  <a:lnTo>
                    <a:pt x="6096" y="260889"/>
                  </a:lnTo>
                  <a:lnTo>
                    <a:pt x="4572" y="259365"/>
                  </a:lnTo>
                  <a:lnTo>
                    <a:pt x="24479" y="259365"/>
                  </a:lnTo>
                  <a:lnTo>
                    <a:pt x="24479" y="260889"/>
                  </a:lnTo>
                  <a:close/>
                </a:path>
                <a:path w="31115" h="262889">
                  <a:moveTo>
                    <a:pt x="19907" y="262413"/>
                  </a:moveTo>
                  <a:lnTo>
                    <a:pt x="10668" y="262413"/>
                  </a:lnTo>
                  <a:lnTo>
                    <a:pt x="9144" y="260889"/>
                  </a:lnTo>
                  <a:lnTo>
                    <a:pt x="21431" y="260889"/>
                  </a:lnTo>
                  <a:lnTo>
                    <a:pt x="19907" y="262413"/>
                  </a:lnTo>
                  <a:close/>
                </a:path>
                <a:path w="31115" h="262889">
                  <a:moveTo>
                    <a:pt x="19907" y="33528"/>
                  </a:moveTo>
                  <a:lnTo>
                    <a:pt x="9144" y="33528"/>
                  </a:lnTo>
                  <a:lnTo>
                    <a:pt x="4572" y="32004"/>
                  </a:lnTo>
                  <a:lnTo>
                    <a:pt x="3048" y="28955"/>
                  </a:lnTo>
                  <a:lnTo>
                    <a:pt x="0" y="27431"/>
                  </a:lnTo>
                  <a:lnTo>
                    <a:pt x="0" y="6096"/>
                  </a:lnTo>
                  <a:lnTo>
                    <a:pt x="3048" y="4572"/>
                  </a:lnTo>
                  <a:lnTo>
                    <a:pt x="4572" y="1524"/>
                  </a:lnTo>
                  <a:lnTo>
                    <a:pt x="9144" y="0"/>
                  </a:lnTo>
                  <a:lnTo>
                    <a:pt x="21431" y="0"/>
                  </a:lnTo>
                  <a:lnTo>
                    <a:pt x="24479" y="1524"/>
                  </a:lnTo>
                  <a:lnTo>
                    <a:pt x="29051" y="6096"/>
                  </a:lnTo>
                  <a:lnTo>
                    <a:pt x="30575" y="10667"/>
                  </a:lnTo>
                  <a:lnTo>
                    <a:pt x="30575" y="22860"/>
                  </a:lnTo>
                  <a:lnTo>
                    <a:pt x="29051" y="27431"/>
                  </a:lnTo>
                  <a:lnTo>
                    <a:pt x="24479" y="32004"/>
                  </a:lnTo>
                  <a:lnTo>
                    <a:pt x="19907" y="33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05148" y="1511807"/>
              <a:ext cx="122015" cy="193738"/>
            </a:xfrm>
            <a:prstGeom prst="rect">
              <a:avLst/>
            </a:prstGeom>
          </p:spPr>
        </p:pic>
      </p:grpSp>
      <p:pic>
        <p:nvPicPr>
          <p:cNvPr id="31" name="object 31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041558" y="1465992"/>
            <a:ext cx="111347" cy="239553"/>
          </a:xfrm>
          <a:prstGeom prst="rect">
            <a:avLst/>
          </a:prstGeom>
        </p:spPr>
      </p:pic>
      <p:grpSp>
        <p:nvGrpSpPr>
          <p:cNvPr id="32" name="object 32" descr=""/>
          <p:cNvGrpSpPr/>
          <p:nvPr/>
        </p:nvGrpSpPr>
        <p:grpSpPr>
          <a:xfrm>
            <a:off x="1198625" y="1441608"/>
            <a:ext cx="165100" cy="262890"/>
            <a:chOff x="1198625" y="1441608"/>
            <a:chExt cx="165100" cy="262890"/>
          </a:xfrm>
        </p:grpSpPr>
        <p:pic>
          <p:nvPicPr>
            <p:cNvPr id="33" name="object 33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98625" y="1511807"/>
              <a:ext cx="99155" cy="192214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1332928" y="1441608"/>
              <a:ext cx="30480" cy="262890"/>
            </a:xfrm>
            <a:custGeom>
              <a:avLst/>
              <a:gdLst/>
              <a:ahLst/>
              <a:cxnLst/>
              <a:rect l="l" t="t" r="r" b="b"/>
              <a:pathLst>
                <a:path w="30480" h="262889">
                  <a:moveTo>
                    <a:pt x="22860" y="73247"/>
                  </a:moveTo>
                  <a:lnTo>
                    <a:pt x="9144" y="73247"/>
                  </a:lnTo>
                  <a:lnTo>
                    <a:pt x="10668" y="71723"/>
                  </a:lnTo>
                  <a:lnTo>
                    <a:pt x="21336" y="71723"/>
                  </a:lnTo>
                  <a:lnTo>
                    <a:pt x="22860" y="73247"/>
                  </a:lnTo>
                  <a:close/>
                </a:path>
                <a:path w="30480" h="262889">
                  <a:moveTo>
                    <a:pt x="27432" y="259365"/>
                  </a:moveTo>
                  <a:lnTo>
                    <a:pt x="4572" y="259365"/>
                  </a:lnTo>
                  <a:lnTo>
                    <a:pt x="4572" y="73247"/>
                  </a:lnTo>
                  <a:lnTo>
                    <a:pt x="25908" y="73247"/>
                  </a:lnTo>
                  <a:lnTo>
                    <a:pt x="25908" y="74771"/>
                  </a:lnTo>
                  <a:lnTo>
                    <a:pt x="27432" y="74771"/>
                  </a:lnTo>
                  <a:lnTo>
                    <a:pt x="27432" y="259365"/>
                  </a:lnTo>
                  <a:close/>
                </a:path>
                <a:path w="30480" h="262889">
                  <a:moveTo>
                    <a:pt x="24384" y="260889"/>
                  </a:moveTo>
                  <a:lnTo>
                    <a:pt x="6096" y="260889"/>
                  </a:lnTo>
                  <a:lnTo>
                    <a:pt x="6096" y="259365"/>
                  </a:lnTo>
                  <a:lnTo>
                    <a:pt x="25908" y="259365"/>
                  </a:lnTo>
                  <a:lnTo>
                    <a:pt x="24384" y="260889"/>
                  </a:lnTo>
                  <a:close/>
                </a:path>
                <a:path w="30480" h="262889">
                  <a:moveTo>
                    <a:pt x="19812" y="262413"/>
                  </a:moveTo>
                  <a:lnTo>
                    <a:pt x="12192" y="262413"/>
                  </a:lnTo>
                  <a:lnTo>
                    <a:pt x="10668" y="260889"/>
                  </a:lnTo>
                  <a:lnTo>
                    <a:pt x="21336" y="260889"/>
                  </a:lnTo>
                  <a:lnTo>
                    <a:pt x="19812" y="262413"/>
                  </a:lnTo>
                  <a:close/>
                </a:path>
                <a:path w="30480" h="262889">
                  <a:moveTo>
                    <a:pt x="21336" y="33528"/>
                  </a:moveTo>
                  <a:lnTo>
                    <a:pt x="9144" y="33528"/>
                  </a:lnTo>
                  <a:lnTo>
                    <a:pt x="6096" y="32004"/>
                  </a:lnTo>
                  <a:lnTo>
                    <a:pt x="1524" y="27431"/>
                  </a:lnTo>
                  <a:lnTo>
                    <a:pt x="0" y="22860"/>
                  </a:lnTo>
                  <a:lnTo>
                    <a:pt x="0" y="10667"/>
                  </a:lnTo>
                  <a:lnTo>
                    <a:pt x="1524" y="6096"/>
                  </a:lnTo>
                  <a:lnTo>
                    <a:pt x="6096" y="1524"/>
                  </a:lnTo>
                  <a:lnTo>
                    <a:pt x="9144" y="0"/>
                  </a:lnTo>
                  <a:lnTo>
                    <a:pt x="21336" y="0"/>
                  </a:lnTo>
                  <a:lnTo>
                    <a:pt x="25908" y="1524"/>
                  </a:lnTo>
                  <a:lnTo>
                    <a:pt x="27432" y="4572"/>
                  </a:lnTo>
                  <a:lnTo>
                    <a:pt x="30480" y="6096"/>
                  </a:lnTo>
                  <a:lnTo>
                    <a:pt x="30480" y="27431"/>
                  </a:lnTo>
                  <a:lnTo>
                    <a:pt x="27432" y="28955"/>
                  </a:lnTo>
                  <a:lnTo>
                    <a:pt x="25908" y="32004"/>
                  </a:lnTo>
                  <a:lnTo>
                    <a:pt x="21336" y="33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5" name="object 35" descr=""/>
          <p:cNvGrpSpPr/>
          <p:nvPr/>
        </p:nvGrpSpPr>
        <p:grpSpPr>
          <a:xfrm>
            <a:off x="1412176" y="1426273"/>
            <a:ext cx="540385" cy="347980"/>
            <a:chOff x="1412176" y="1426273"/>
            <a:chExt cx="540385" cy="347980"/>
          </a:xfrm>
        </p:grpSpPr>
        <p:pic>
          <p:nvPicPr>
            <p:cNvPr id="36" name="object 36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12176" y="1511807"/>
              <a:ext cx="138874" cy="193738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1595234" y="1426273"/>
              <a:ext cx="357505" cy="347980"/>
            </a:xfrm>
            <a:custGeom>
              <a:avLst/>
              <a:gdLst/>
              <a:ahLst/>
              <a:cxnLst/>
              <a:rect l="l" t="t" r="r" b="b"/>
              <a:pathLst>
                <a:path w="357505" h="347980">
                  <a:moveTo>
                    <a:pt x="22860" y="1625"/>
                  </a:moveTo>
                  <a:lnTo>
                    <a:pt x="21336" y="1625"/>
                  </a:lnTo>
                  <a:lnTo>
                    <a:pt x="21336" y="0"/>
                  </a:lnTo>
                  <a:lnTo>
                    <a:pt x="1524" y="0"/>
                  </a:lnTo>
                  <a:lnTo>
                    <a:pt x="1524" y="1625"/>
                  </a:lnTo>
                  <a:lnTo>
                    <a:pt x="0" y="1625"/>
                  </a:lnTo>
                  <a:lnTo>
                    <a:pt x="0" y="274701"/>
                  </a:lnTo>
                  <a:lnTo>
                    <a:pt x="1524" y="274701"/>
                  </a:lnTo>
                  <a:lnTo>
                    <a:pt x="1524" y="276225"/>
                  </a:lnTo>
                  <a:lnTo>
                    <a:pt x="6096" y="276225"/>
                  </a:lnTo>
                  <a:lnTo>
                    <a:pt x="7620" y="277749"/>
                  </a:lnTo>
                  <a:lnTo>
                    <a:pt x="15240" y="277749"/>
                  </a:lnTo>
                  <a:lnTo>
                    <a:pt x="16764" y="276225"/>
                  </a:lnTo>
                  <a:lnTo>
                    <a:pt x="21336" y="276225"/>
                  </a:lnTo>
                  <a:lnTo>
                    <a:pt x="21336" y="274701"/>
                  </a:lnTo>
                  <a:lnTo>
                    <a:pt x="22860" y="274701"/>
                  </a:lnTo>
                  <a:lnTo>
                    <a:pt x="22860" y="169456"/>
                  </a:lnTo>
                  <a:lnTo>
                    <a:pt x="22860" y="1625"/>
                  </a:lnTo>
                  <a:close/>
                </a:path>
                <a:path w="357505" h="347980">
                  <a:moveTo>
                    <a:pt x="137261" y="270129"/>
                  </a:moveTo>
                  <a:lnTo>
                    <a:pt x="135737" y="270129"/>
                  </a:lnTo>
                  <a:lnTo>
                    <a:pt x="135737" y="267081"/>
                  </a:lnTo>
                  <a:lnTo>
                    <a:pt x="132689" y="264033"/>
                  </a:lnTo>
                  <a:lnTo>
                    <a:pt x="51816" y="169456"/>
                  </a:lnTo>
                  <a:lnTo>
                    <a:pt x="123545" y="100774"/>
                  </a:lnTo>
                  <a:lnTo>
                    <a:pt x="126593" y="99250"/>
                  </a:lnTo>
                  <a:lnTo>
                    <a:pt x="128117" y="97726"/>
                  </a:lnTo>
                  <a:lnTo>
                    <a:pt x="128117" y="96202"/>
                  </a:lnTo>
                  <a:lnTo>
                    <a:pt x="129641" y="94678"/>
                  </a:lnTo>
                  <a:lnTo>
                    <a:pt x="129641" y="90106"/>
                  </a:lnTo>
                  <a:lnTo>
                    <a:pt x="128117" y="90106"/>
                  </a:lnTo>
                  <a:lnTo>
                    <a:pt x="128117" y="88582"/>
                  </a:lnTo>
                  <a:lnTo>
                    <a:pt x="125069" y="88582"/>
                  </a:lnTo>
                  <a:lnTo>
                    <a:pt x="123545" y="87058"/>
                  </a:lnTo>
                  <a:lnTo>
                    <a:pt x="111353" y="87058"/>
                  </a:lnTo>
                  <a:lnTo>
                    <a:pt x="108305" y="88582"/>
                  </a:lnTo>
                  <a:lnTo>
                    <a:pt x="105257" y="88582"/>
                  </a:lnTo>
                  <a:lnTo>
                    <a:pt x="103733" y="90106"/>
                  </a:lnTo>
                  <a:lnTo>
                    <a:pt x="102209" y="90106"/>
                  </a:lnTo>
                  <a:lnTo>
                    <a:pt x="22860" y="169456"/>
                  </a:lnTo>
                  <a:lnTo>
                    <a:pt x="108305" y="271653"/>
                  </a:lnTo>
                  <a:lnTo>
                    <a:pt x="108305" y="273177"/>
                  </a:lnTo>
                  <a:lnTo>
                    <a:pt x="109829" y="273177"/>
                  </a:lnTo>
                  <a:lnTo>
                    <a:pt x="109829" y="274701"/>
                  </a:lnTo>
                  <a:lnTo>
                    <a:pt x="111353" y="274701"/>
                  </a:lnTo>
                  <a:lnTo>
                    <a:pt x="111353" y="276225"/>
                  </a:lnTo>
                  <a:lnTo>
                    <a:pt x="117449" y="276225"/>
                  </a:lnTo>
                  <a:lnTo>
                    <a:pt x="118973" y="277749"/>
                  </a:lnTo>
                  <a:lnTo>
                    <a:pt x="128117" y="277749"/>
                  </a:lnTo>
                  <a:lnTo>
                    <a:pt x="131165" y="276225"/>
                  </a:lnTo>
                  <a:lnTo>
                    <a:pt x="134213" y="276225"/>
                  </a:lnTo>
                  <a:lnTo>
                    <a:pt x="137261" y="273177"/>
                  </a:lnTo>
                  <a:lnTo>
                    <a:pt x="137261" y="270129"/>
                  </a:lnTo>
                  <a:close/>
                </a:path>
                <a:path w="357505" h="347980">
                  <a:moveTo>
                    <a:pt x="314236" y="90106"/>
                  </a:moveTo>
                  <a:lnTo>
                    <a:pt x="312712" y="88582"/>
                  </a:lnTo>
                  <a:lnTo>
                    <a:pt x="311188" y="88582"/>
                  </a:lnTo>
                  <a:lnTo>
                    <a:pt x="309664" y="87058"/>
                  </a:lnTo>
                  <a:lnTo>
                    <a:pt x="295846" y="87058"/>
                  </a:lnTo>
                  <a:lnTo>
                    <a:pt x="294322" y="88582"/>
                  </a:lnTo>
                  <a:lnTo>
                    <a:pt x="291274" y="88582"/>
                  </a:lnTo>
                  <a:lnTo>
                    <a:pt x="291274" y="90106"/>
                  </a:lnTo>
                  <a:lnTo>
                    <a:pt x="289750" y="90106"/>
                  </a:lnTo>
                  <a:lnTo>
                    <a:pt x="289750" y="93154"/>
                  </a:lnTo>
                  <a:lnTo>
                    <a:pt x="233362" y="248793"/>
                  </a:lnTo>
                  <a:lnTo>
                    <a:pt x="176885" y="93154"/>
                  </a:lnTo>
                  <a:lnTo>
                    <a:pt x="176885" y="90106"/>
                  </a:lnTo>
                  <a:lnTo>
                    <a:pt x="175361" y="90106"/>
                  </a:lnTo>
                  <a:lnTo>
                    <a:pt x="175361" y="88582"/>
                  </a:lnTo>
                  <a:lnTo>
                    <a:pt x="170789" y="88582"/>
                  </a:lnTo>
                  <a:lnTo>
                    <a:pt x="169265" y="87058"/>
                  </a:lnTo>
                  <a:lnTo>
                    <a:pt x="155549" y="87058"/>
                  </a:lnTo>
                  <a:lnTo>
                    <a:pt x="154025" y="88582"/>
                  </a:lnTo>
                  <a:lnTo>
                    <a:pt x="152501" y="88582"/>
                  </a:lnTo>
                  <a:lnTo>
                    <a:pt x="150977" y="90106"/>
                  </a:lnTo>
                  <a:lnTo>
                    <a:pt x="150977" y="93154"/>
                  </a:lnTo>
                  <a:lnTo>
                    <a:pt x="152501" y="94678"/>
                  </a:lnTo>
                  <a:lnTo>
                    <a:pt x="152501" y="96202"/>
                  </a:lnTo>
                  <a:lnTo>
                    <a:pt x="218122" y="271653"/>
                  </a:lnTo>
                  <a:lnTo>
                    <a:pt x="218122" y="273177"/>
                  </a:lnTo>
                  <a:lnTo>
                    <a:pt x="221170" y="276225"/>
                  </a:lnTo>
                  <a:lnTo>
                    <a:pt x="222694" y="276225"/>
                  </a:lnTo>
                  <a:lnTo>
                    <a:pt x="196786" y="340334"/>
                  </a:lnTo>
                  <a:lnTo>
                    <a:pt x="195262" y="341858"/>
                  </a:lnTo>
                  <a:lnTo>
                    <a:pt x="195262" y="343382"/>
                  </a:lnTo>
                  <a:lnTo>
                    <a:pt x="196786" y="344906"/>
                  </a:lnTo>
                  <a:lnTo>
                    <a:pt x="196786" y="346430"/>
                  </a:lnTo>
                  <a:lnTo>
                    <a:pt x="198310" y="347954"/>
                  </a:lnTo>
                  <a:lnTo>
                    <a:pt x="215074" y="347954"/>
                  </a:lnTo>
                  <a:lnTo>
                    <a:pt x="216598" y="346430"/>
                  </a:lnTo>
                  <a:lnTo>
                    <a:pt x="219646" y="346430"/>
                  </a:lnTo>
                  <a:lnTo>
                    <a:pt x="221170" y="344906"/>
                  </a:lnTo>
                  <a:lnTo>
                    <a:pt x="221170" y="343382"/>
                  </a:lnTo>
                  <a:lnTo>
                    <a:pt x="245554" y="276225"/>
                  </a:lnTo>
                  <a:lnTo>
                    <a:pt x="255790" y="248793"/>
                  </a:lnTo>
                  <a:lnTo>
                    <a:pt x="312712" y="96202"/>
                  </a:lnTo>
                  <a:lnTo>
                    <a:pt x="314236" y="94678"/>
                  </a:lnTo>
                  <a:lnTo>
                    <a:pt x="314236" y="90106"/>
                  </a:lnTo>
                  <a:close/>
                </a:path>
                <a:path w="357505" h="347980">
                  <a:moveTo>
                    <a:pt x="356908" y="247269"/>
                  </a:moveTo>
                  <a:lnTo>
                    <a:pt x="355384" y="245745"/>
                  </a:lnTo>
                  <a:lnTo>
                    <a:pt x="355384" y="242608"/>
                  </a:lnTo>
                  <a:lnTo>
                    <a:pt x="353860" y="241084"/>
                  </a:lnTo>
                  <a:lnTo>
                    <a:pt x="352336" y="241084"/>
                  </a:lnTo>
                  <a:lnTo>
                    <a:pt x="352336" y="239560"/>
                  </a:lnTo>
                  <a:lnTo>
                    <a:pt x="347764" y="239560"/>
                  </a:lnTo>
                  <a:lnTo>
                    <a:pt x="346240" y="238036"/>
                  </a:lnTo>
                  <a:lnTo>
                    <a:pt x="337096" y="238036"/>
                  </a:lnTo>
                  <a:lnTo>
                    <a:pt x="335572" y="239560"/>
                  </a:lnTo>
                  <a:lnTo>
                    <a:pt x="331000" y="239560"/>
                  </a:lnTo>
                  <a:lnTo>
                    <a:pt x="331000" y="241084"/>
                  </a:lnTo>
                  <a:lnTo>
                    <a:pt x="329476" y="242608"/>
                  </a:lnTo>
                  <a:lnTo>
                    <a:pt x="327952" y="242608"/>
                  </a:lnTo>
                  <a:lnTo>
                    <a:pt x="327952" y="247269"/>
                  </a:lnTo>
                  <a:lnTo>
                    <a:pt x="326428" y="248793"/>
                  </a:lnTo>
                  <a:lnTo>
                    <a:pt x="326428" y="274701"/>
                  </a:lnTo>
                  <a:lnTo>
                    <a:pt x="298996" y="328142"/>
                  </a:lnTo>
                  <a:lnTo>
                    <a:pt x="298996" y="332714"/>
                  </a:lnTo>
                  <a:lnTo>
                    <a:pt x="314236" y="332714"/>
                  </a:lnTo>
                  <a:lnTo>
                    <a:pt x="315760" y="331190"/>
                  </a:lnTo>
                  <a:lnTo>
                    <a:pt x="317284" y="331190"/>
                  </a:lnTo>
                  <a:lnTo>
                    <a:pt x="317284" y="329666"/>
                  </a:lnTo>
                  <a:lnTo>
                    <a:pt x="318808" y="329666"/>
                  </a:lnTo>
                  <a:lnTo>
                    <a:pt x="318808" y="328142"/>
                  </a:lnTo>
                  <a:lnTo>
                    <a:pt x="346240" y="286893"/>
                  </a:lnTo>
                  <a:lnTo>
                    <a:pt x="352336" y="274701"/>
                  </a:lnTo>
                  <a:lnTo>
                    <a:pt x="353860" y="273177"/>
                  </a:lnTo>
                  <a:lnTo>
                    <a:pt x="353860" y="270129"/>
                  </a:lnTo>
                  <a:lnTo>
                    <a:pt x="355384" y="267081"/>
                  </a:lnTo>
                  <a:lnTo>
                    <a:pt x="355384" y="262509"/>
                  </a:lnTo>
                  <a:lnTo>
                    <a:pt x="356908" y="259461"/>
                  </a:lnTo>
                  <a:lnTo>
                    <a:pt x="356908" y="2472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 descr=""/>
          <p:cNvSpPr/>
          <p:nvPr/>
        </p:nvSpPr>
        <p:spPr>
          <a:xfrm>
            <a:off x="2104644" y="1426273"/>
            <a:ext cx="157480" cy="279400"/>
          </a:xfrm>
          <a:custGeom>
            <a:avLst/>
            <a:gdLst/>
            <a:ahLst/>
            <a:cxnLst/>
            <a:rect l="l" t="t" r="r" b="b"/>
            <a:pathLst>
              <a:path w="157480" h="279400">
                <a:moveTo>
                  <a:pt x="22955" y="3143"/>
                </a:moveTo>
                <a:lnTo>
                  <a:pt x="1524" y="3143"/>
                </a:lnTo>
                <a:lnTo>
                  <a:pt x="1524" y="1619"/>
                </a:lnTo>
                <a:lnTo>
                  <a:pt x="3048" y="0"/>
                </a:lnTo>
                <a:lnTo>
                  <a:pt x="21431" y="0"/>
                </a:lnTo>
                <a:lnTo>
                  <a:pt x="22955" y="1619"/>
                </a:lnTo>
                <a:lnTo>
                  <a:pt x="22955" y="3143"/>
                </a:lnTo>
                <a:close/>
              </a:path>
              <a:path w="157480" h="279400">
                <a:moveTo>
                  <a:pt x="22955" y="273177"/>
                </a:moveTo>
                <a:lnTo>
                  <a:pt x="0" y="273177"/>
                </a:lnTo>
                <a:lnTo>
                  <a:pt x="0" y="3143"/>
                </a:lnTo>
                <a:lnTo>
                  <a:pt x="24479" y="3143"/>
                </a:lnTo>
                <a:lnTo>
                  <a:pt x="24479" y="116014"/>
                </a:lnTo>
                <a:lnTo>
                  <a:pt x="52673" y="116014"/>
                </a:lnTo>
                <a:lnTo>
                  <a:pt x="45815" y="120586"/>
                </a:lnTo>
                <a:lnTo>
                  <a:pt x="39719" y="125158"/>
                </a:lnTo>
                <a:lnTo>
                  <a:pt x="35147" y="129730"/>
                </a:lnTo>
                <a:lnTo>
                  <a:pt x="30575" y="135826"/>
                </a:lnTo>
                <a:lnTo>
                  <a:pt x="24479" y="143446"/>
                </a:lnTo>
                <a:lnTo>
                  <a:pt x="24479" y="221265"/>
                </a:lnTo>
                <a:lnTo>
                  <a:pt x="31575" y="229863"/>
                </a:lnTo>
                <a:lnTo>
                  <a:pt x="38957" y="237470"/>
                </a:lnTo>
                <a:lnTo>
                  <a:pt x="46339" y="244237"/>
                </a:lnTo>
                <a:lnTo>
                  <a:pt x="51656" y="248793"/>
                </a:lnTo>
                <a:lnTo>
                  <a:pt x="22955" y="248793"/>
                </a:lnTo>
                <a:lnTo>
                  <a:pt x="22955" y="273177"/>
                </a:lnTo>
                <a:close/>
              </a:path>
              <a:path w="157480" h="279400">
                <a:moveTo>
                  <a:pt x="52673" y="116014"/>
                </a:moveTo>
                <a:lnTo>
                  <a:pt x="24479" y="116014"/>
                </a:lnTo>
                <a:lnTo>
                  <a:pt x="30575" y="111442"/>
                </a:lnTo>
                <a:lnTo>
                  <a:pt x="35147" y="105346"/>
                </a:lnTo>
                <a:lnTo>
                  <a:pt x="41243" y="102298"/>
                </a:lnTo>
                <a:lnTo>
                  <a:pt x="45815" y="97726"/>
                </a:lnTo>
                <a:lnTo>
                  <a:pt x="54959" y="91630"/>
                </a:lnTo>
                <a:lnTo>
                  <a:pt x="61055" y="90106"/>
                </a:lnTo>
                <a:lnTo>
                  <a:pt x="74771" y="85534"/>
                </a:lnTo>
                <a:lnTo>
                  <a:pt x="85439" y="85534"/>
                </a:lnTo>
                <a:lnTo>
                  <a:pt x="125530" y="96893"/>
                </a:lnTo>
                <a:lnTo>
                  <a:pt x="135171" y="105346"/>
                </a:lnTo>
                <a:lnTo>
                  <a:pt x="73247" y="105346"/>
                </a:lnTo>
                <a:lnTo>
                  <a:pt x="64103" y="108394"/>
                </a:lnTo>
                <a:lnTo>
                  <a:pt x="52673" y="116014"/>
                </a:lnTo>
                <a:close/>
              </a:path>
              <a:path w="157480" h="279400">
                <a:moveTo>
                  <a:pt x="131694" y="259461"/>
                </a:moveTo>
                <a:lnTo>
                  <a:pt x="80867" y="259461"/>
                </a:lnTo>
                <a:lnTo>
                  <a:pt x="88862" y="258818"/>
                </a:lnTo>
                <a:lnTo>
                  <a:pt x="88079" y="258818"/>
                </a:lnTo>
                <a:lnTo>
                  <a:pt x="94202" y="257365"/>
                </a:lnTo>
                <a:lnTo>
                  <a:pt x="100272" y="254889"/>
                </a:lnTo>
                <a:lnTo>
                  <a:pt x="105251" y="251841"/>
                </a:lnTo>
                <a:lnTo>
                  <a:pt x="111347" y="248793"/>
                </a:lnTo>
                <a:lnTo>
                  <a:pt x="129635" y="210597"/>
                </a:lnTo>
                <a:lnTo>
                  <a:pt x="132778" y="183165"/>
                </a:lnTo>
                <a:lnTo>
                  <a:pt x="132501" y="176054"/>
                </a:lnTo>
                <a:lnTo>
                  <a:pt x="125044" y="135826"/>
                </a:lnTo>
                <a:lnTo>
                  <a:pt x="124920" y="135469"/>
                </a:lnTo>
                <a:lnTo>
                  <a:pt x="122015" y="129730"/>
                </a:lnTo>
                <a:lnTo>
                  <a:pt x="118967" y="122110"/>
                </a:lnTo>
                <a:lnTo>
                  <a:pt x="112871" y="116014"/>
                </a:lnTo>
                <a:lnTo>
                  <a:pt x="106775" y="111442"/>
                </a:lnTo>
                <a:lnTo>
                  <a:pt x="100679" y="108394"/>
                </a:lnTo>
                <a:lnTo>
                  <a:pt x="93059" y="105346"/>
                </a:lnTo>
                <a:lnTo>
                  <a:pt x="135171" y="105346"/>
                </a:lnTo>
                <a:lnTo>
                  <a:pt x="154114" y="143446"/>
                </a:lnTo>
                <a:lnTo>
                  <a:pt x="157084" y="183165"/>
                </a:lnTo>
                <a:lnTo>
                  <a:pt x="156908" y="190023"/>
                </a:lnTo>
                <a:lnTo>
                  <a:pt x="156876" y="191262"/>
                </a:lnTo>
                <a:lnTo>
                  <a:pt x="156019" y="201834"/>
                </a:lnTo>
                <a:lnTo>
                  <a:pt x="154590" y="211836"/>
                </a:lnTo>
                <a:lnTo>
                  <a:pt x="152590" y="221265"/>
                </a:lnTo>
                <a:lnTo>
                  <a:pt x="149863" y="229863"/>
                </a:lnTo>
                <a:lnTo>
                  <a:pt x="149780" y="230125"/>
                </a:lnTo>
                <a:lnTo>
                  <a:pt x="146113" y="238422"/>
                </a:lnTo>
                <a:lnTo>
                  <a:pt x="141874" y="246166"/>
                </a:lnTo>
                <a:lnTo>
                  <a:pt x="137350" y="253365"/>
                </a:lnTo>
                <a:lnTo>
                  <a:pt x="132413" y="258818"/>
                </a:lnTo>
                <a:lnTo>
                  <a:pt x="131694" y="259461"/>
                </a:lnTo>
                <a:close/>
              </a:path>
              <a:path w="157480" h="279400">
                <a:moveTo>
                  <a:pt x="80867" y="279273"/>
                </a:moveTo>
                <a:lnTo>
                  <a:pt x="70199" y="279273"/>
                </a:lnTo>
                <a:lnTo>
                  <a:pt x="56483" y="274701"/>
                </a:lnTo>
                <a:lnTo>
                  <a:pt x="51911" y="271653"/>
                </a:lnTo>
                <a:lnTo>
                  <a:pt x="47339" y="270129"/>
                </a:lnTo>
                <a:lnTo>
                  <a:pt x="42767" y="267081"/>
                </a:lnTo>
                <a:lnTo>
                  <a:pt x="38195" y="262509"/>
                </a:lnTo>
                <a:lnTo>
                  <a:pt x="32099" y="259461"/>
                </a:lnTo>
                <a:lnTo>
                  <a:pt x="27527" y="254889"/>
                </a:lnTo>
                <a:lnTo>
                  <a:pt x="22955" y="248793"/>
                </a:lnTo>
                <a:lnTo>
                  <a:pt x="51656" y="248793"/>
                </a:lnTo>
                <a:lnTo>
                  <a:pt x="53435" y="250317"/>
                </a:lnTo>
                <a:lnTo>
                  <a:pt x="60293" y="254317"/>
                </a:lnTo>
                <a:lnTo>
                  <a:pt x="67151" y="257175"/>
                </a:lnTo>
                <a:lnTo>
                  <a:pt x="73723" y="258818"/>
                </a:lnTo>
                <a:lnTo>
                  <a:pt x="73152" y="258818"/>
                </a:lnTo>
                <a:lnTo>
                  <a:pt x="80867" y="259461"/>
                </a:lnTo>
                <a:lnTo>
                  <a:pt x="131694" y="259461"/>
                </a:lnTo>
                <a:lnTo>
                  <a:pt x="126789" y="263842"/>
                </a:lnTo>
                <a:lnTo>
                  <a:pt x="89725" y="278963"/>
                </a:lnTo>
                <a:lnTo>
                  <a:pt x="80867" y="279273"/>
                </a:lnTo>
                <a:close/>
              </a:path>
              <a:path w="157480" h="279400">
                <a:moveTo>
                  <a:pt x="21431" y="276225"/>
                </a:moveTo>
                <a:lnTo>
                  <a:pt x="1524" y="276225"/>
                </a:lnTo>
                <a:lnTo>
                  <a:pt x="1524" y="273177"/>
                </a:lnTo>
                <a:lnTo>
                  <a:pt x="21431" y="273177"/>
                </a:lnTo>
                <a:lnTo>
                  <a:pt x="21431" y="276225"/>
                </a:lnTo>
                <a:close/>
              </a:path>
              <a:path w="157480" h="279400">
                <a:moveTo>
                  <a:pt x="15240" y="277749"/>
                </a:moveTo>
                <a:lnTo>
                  <a:pt x="7620" y="277749"/>
                </a:lnTo>
                <a:lnTo>
                  <a:pt x="6096" y="276225"/>
                </a:lnTo>
                <a:lnTo>
                  <a:pt x="16764" y="276225"/>
                </a:lnTo>
                <a:lnTo>
                  <a:pt x="15240" y="277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9" name="object 39" descr=""/>
          <p:cNvGrpSpPr/>
          <p:nvPr/>
        </p:nvGrpSpPr>
        <p:grpSpPr>
          <a:xfrm>
            <a:off x="2312098" y="1465992"/>
            <a:ext cx="296545" cy="240029"/>
            <a:chOff x="2312098" y="1465992"/>
            <a:chExt cx="296545" cy="240029"/>
          </a:xfrm>
        </p:grpSpPr>
        <p:pic>
          <p:nvPicPr>
            <p:cNvPr id="40" name="object 40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12098" y="1513332"/>
              <a:ext cx="146399" cy="192214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96693" y="1465992"/>
              <a:ext cx="111347" cy="239553"/>
            </a:xfrm>
            <a:prstGeom prst="rect">
              <a:avLst/>
            </a:prstGeom>
          </p:spPr>
        </p:pic>
      </p:grpSp>
      <p:sp>
        <p:nvSpPr>
          <p:cNvPr id="42" name="object 42" descr=""/>
          <p:cNvSpPr/>
          <p:nvPr/>
        </p:nvSpPr>
        <p:spPr>
          <a:xfrm>
            <a:off x="2743758" y="1426273"/>
            <a:ext cx="343535" cy="347980"/>
          </a:xfrm>
          <a:custGeom>
            <a:avLst/>
            <a:gdLst/>
            <a:ahLst/>
            <a:cxnLst/>
            <a:rect l="l" t="t" r="r" b="b"/>
            <a:pathLst>
              <a:path w="343535" h="347980">
                <a:moveTo>
                  <a:pt x="157073" y="180124"/>
                </a:moveTo>
                <a:lnTo>
                  <a:pt x="149948" y="134835"/>
                </a:lnTo>
                <a:lnTo>
                  <a:pt x="131140" y="102450"/>
                </a:lnTo>
                <a:lnTo>
                  <a:pt x="131140" y="176060"/>
                </a:lnTo>
                <a:lnTo>
                  <a:pt x="131064" y="191262"/>
                </a:lnTo>
                <a:lnTo>
                  <a:pt x="130784" y="196888"/>
                </a:lnTo>
                <a:lnTo>
                  <a:pt x="129882" y="203746"/>
                </a:lnTo>
                <a:lnTo>
                  <a:pt x="128117" y="210604"/>
                </a:lnTo>
                <a:lnTo>
                  <a:pt x="126707" y="217195"/>
                </a:lnTo>
                <a:lnTo>
                  <a:pt x="103733" y="251841"/>
                </a:lnTo>
                <a:lnTo>
                  <a:pt x="97637" y="256413"/>
                </a:lnTo>
                <a:lnTo>
                  <a:pt x="90017" y="259461"/>
                </a:lnTo>
                <a:lnTo>
                  <a:pt x="80873" y="259461"/>
                </a:lnTo>
                <a:lnTo>
                  <a:pt x="72148" y="258826"/>
                </a:lnTo>
                <a:lnTo>
                  <a:pt x="72809" y="258826"/>
                </a:lnTo>
                <a:lnTo>
                  <a:pt x="65773" y="257175"/>
                </a:lnTo>
                <a:lnTo>
                  <a:pt x="58724" y="254317"/>
                </a:lnTo>
                <a:lnTo>
                  <a:pt x="51816" y="250317"/>
                </a:lnTo>
                <a:lnTo>
                  <a:pt x="50101" y="248793"/>
                </a:lnTo>
                <a:lnTo>
                  <a:pt x="44945" y="244246"/>
                </a:lnTo>
                <a:lnTo>
                  <a:pt x="37909" y="237477"/>
                </a:lnTo>
                <a:lnTo>
                  <a:pt x="30607" y="229870"/>
                </a:lnTo>
                <a:lnTo>
                  <a:pt x="22860" y="221272"/>
                </a:lnTo>
                <a:lnTo>
                  <a:pt x="22860" y="143446"/>
                </a:lnTo>
                <a:lnTo>
                  <a:pt x="28956" y="135826"/>
                </a:lnTo>
                <a:lnTo>
                  <a:pt x="44196" y="120586"/>
                </a:lnTo>
                <a:lnTo>
                  <a:pt x="48768" y="117538"/>
                </a:lnTo>
                <a:lnTo>
                  <a:pt x="51816" y="116014"/>
                </a:lnTo>
                <a:lnTo>
                  <a:pt x="54864" y="114490"/>
                </a:lnTo>
                <a:lnTo>
                  <a:pt x="64008" y="108394"/>
                </a:lnTo>
                <a:lnTo>
                  <a:pt x="73253" y="105346"/>
                </a:lnTo>
                <a:lnTo>
                  <a:pt x="91541" y="105346"/>
                </a:lnTo>
                <a:lnTo>
                  <a:pt x="120497" y="129730"/>
                </a:lnTo>
                <a:lnTo>
                  <a:pt x="123634" y="135470"/>
                </a:lnTo>
                <a:lnTo>
                  <a:pt x="131140" y="176060"/>
                </a:lnTo>
                <a:lnTo>
                  <a:pt x="131140" y="102450"/>
                </a:lnTo>
                <a:lnTo>
                  <a:pt x="93662" y="85877"/>
                </a:lnTo>
                <a:lnTo>
                  <a:pt x="83921" y="85534"/>
                </a:lnTo>
                <a:lnTo>
                  <a:pt x="73253" y="85534"/>
                </a:lnTo>
                <a:lnTo>
                  <a:pt x="54864" y="91630"/>
                </a:lnTo>
                <a:lnTo>
                  <a:pt x="50292" y="94678"/>
                </a:lnTo>
                <a:lnTo>
                  <a:pt x="44196" y="97726"/>
                </a:lnTo>
                <a:lnTo>
                  <a:pt x="39624" y="102298"/>
                </a:lnTo>
                <a:lnTo>
                  <a:pt x="35052" y="105346"/>
                </a:lnTo>
                <a:lnTo>
                  <a:pt x="28956" y="111442"/>
                </a:lnTo>
                <a:lnTo>
                  <a:pt x="22860" y="116014"/>
                </a:lnTo>
                <a:lnTo>
                  <a:pt x="22860" y="1625"/>
                </a:lnTo>
                <a:lnTo>
                  <a:pt x="21336" y="1625"/>
                </a:lnTo>
                <a:lnTo>
                  <a:pt x="21336" y="0"/>
                </a:lnTo>
                <a:lnTo>
                  <a:pt x="1524" y="0"/>
                </a:lnTo>
                <a:lnTo>
                  <a:pt x="1524" y="1625"/>
                </a:lnTo>
                <a:lnTo>
                  <a:pt x="0" y="1625"/>
                </a:lnTo>
                <a:lnTo>
                  <a:pt x="0" y="274701"/>
                </a:lnTo>
                <a:lnTo>
                  <a:pt x="1524" y="276225"/>
                </a:lnTo>
                <a:lnTo>
                  <a:pt x="4572" y="276225"/>
                </a:lnTo>
                <a:lnTo>
                  <a:pt x="6096" y="277749"/>
                </a:lnTo>
                <a:lnTo>
                  <a:pt x="13716" y="277749"/>
                </a:lnTo>
                <a:lnTo>
                  <a:pt x="15240" y="276225"/>
                </a:lnTo>
                <a:lnTo>
                  <a:pt x="19812" y="276225"/>
                </a:lnTo>
                <a:lnTo>
                  <a:pt x="19812" y="274701"/>
                </a:lnTo>
                <a:lnTo>
                  <a:pt x="21336" y="274701"/>
                </a:lnTo>
                <a:lnTo>
                  <a:pt x="21336" y="248793"/>
                </a:lnTo>
                <a:lnTo>
                  <a:pt x="32004" y="259461"/>
                </a:lnTo>
                <a:lnTo>
                  <a:pt x="36576" y="262509"/>
                </a:lnTo>
                <a:lnTo>
                  <a:pt x="41148" y="267081"/>
                </a:lnTo>
                <a:lnTo>
                  <a:pt x="45720" y="270129"/>
                </a:lnTo>
                <a:lnTo>
                  <a:pt x="50292" y="271653"/>
                </a:lnTo>
                <a:lnTo>
                  <a:pt x="54864" y="274701"/>
                </a:lnTo>
                <a:lnTo>
                  <a:pt x="68681" y="279273"/>
                </a:lnTo>
                <a:lnTo>
                  <a:pt x="79349" y="279273"/>
                </a:lnTo>
                <a:lnTo>
                  <a:pt x="119468" y="268592"/>
                </a:lnTo>
                <a:lnTo>
                  <a:pt x="130771" y="259461"/>
                </a:lnTo>
                <a:lnTo>
                  <a:pt x="131521" y="258826"/>
                </a:lnTo>
                <a:lnTo>
                  <a:pt x="148475" y="229870"/>
                </a:lnTo>
                <a:lnTo>
                  <a:pt x="150977" y="221272"/>
                </a:lnTo>
                <a:lnTo>
                  <a:pt x="153212" y="211836"/>
                </a:lnTo>
                <a:lnTo>
                  <a:pt x="155168" y="201841"/>
                </a:lnTo>
                <a:lnTo>
                  <a:pt x="156552" y="191262"/>
                </a:lnTo>
                <a:lnTo>
                  <a:pt x="156603" y="190030"/>
                </a:lnTo>
                <a:lnTo>
                  <a:pt x="157073" y="180124"/>
                </a:lnTo>
                <a:close/>
              </a:path>
              <a:path w="343535" h="347980">
                <a:moveTo>
                  <a:pt x="343192" y="88582"/>
                </a:moveTo>
                <a:lnTo>
                  <a:pt x="340144" y="88582"/>
                </a:lnTo>
                <a:lnTo>
                  <a:pt x="338620" y="87058"/>
                </a:lnTo>
                <a:lnTo>
                  <a:pt x="326428" y="87058"/>
                </a:lnTo>
                <a:lnTo>
                  <a:pt x="323380" y="88582"/>
                </a:lnTo>
                <a:lnTo>
                  <a:pt x="321856" y="88582"/>
                </a:lnTo>
                <a:lnTo>
                  <a:pt x="320332" y="90106"/>
                </a:lnTo>
                <a:lnTo>
                  <a:pt x="318808" y="90106"/>
                </a:lnTo>
                <a:lnTo>
                  <a:pt x="318808" y="93154"/>
                </a:lnTo>
                <a:lnTo>
                  <a:pt x="263855" y="248793"/>
                </a:lnTo>
                <a:lnTo>
                  <a:pt x="262331" y="248793"/>
                </a:lnTo>
                <a:lnTo>
                  <a:pt x="205943" y="93154"/>
                </a:lnTo>
                <a:lnTo>
                  <a:pt x="205943" y="90106"/>
                </a:lnTo>
                <a:lnTo>
                  <a:pt x="204419" y="90106"/>
                </a:lnTo>
                <a:lnTo>
                  <a:pt x="204419" y="88582"/>
                </a:lnTo>
                <a:lnTo>
                  <a:pt x="201371" y="88582"/>
                </a:lnTo>
                <a:lnTo>
                  <a:pt x="198323" y="87058"/>
                </a:lnTo>
                <a:lnTo>
                  <a:pt x="186131" y="87058"/>
                </a:lnTo>
                <a:lnTo>
                  <a:pt x="183083" y="88582"/>
                </a:lnTo>
                <a:lnTo>
                  <a:pt x="181559" y="88582"/>
                </a:lnTo>
                <a:lnTo>
                  <a:pt x="181559" y="96202"/>
                </a:lnTo>
                <a:lnTo>
                  <a:pt x="247091" y="271653"/>
                </a:lnTo>
                <a:lnTo>
                  <a:pt x="247091" y="273177"/>
                </a:lnTo>
                <a:lnTo>
                  <a:pt x="248615" y="274701"/>
                </a:lnTo>
                <a:lnTo>
                  <a:pt x="250139" y="274701"/>
                </a:lnTo>
                <a:lnTo>
                  <a:pt x="250139" y="276225"/>
                </a:lnTo>
                <a:lnTo>
                  <a:pt x="251663" y="276225"/>
                </a:lnTo>
                <a:lnTo>
                  <a:pt x="225755" y="340334"/>
                </a:lnTo>
                <a:lnTo>
                  <a:pt x="225755" y="346430"/>
                </a:lnTo>
                <a:lnTo>
                  <a:pt x="227279" y="346430"/>
                </a:lnTo>
                <a:lnTo>
                  <a:pt x="227279" y="347954"/>
                </a:lnTo>
                <a:lnTo>
                  <a:pt x="244043" y="347954"/>
                </a:lnTo>
                <a:lnTo>
                  <a:pt x="247091" y="346430"/>
                </a:lnTo>
                <a:lnTo>
                  <a:pt x="248615" y="346430"/>
                </a:lnTo>
                <a:lnTo>
                  <a:pt x="250139" y="344906"/>
                </a:lnTo>
                <a:lnTo>
                  <a:pt x="250139" y="343382"/>
                </a:lnTo>
                <a:lnTo>
                  <a:pt x="276047" y="276225"/>
                </a:lnTo>
                <a:lnTo>
                  <a:pt x="286270" y="248793"/>
                </a:lnTo>
                <a:lnTo>
                  <a:pt x="343192" y="96202"/>
                </a:lnTo>
                <a:lnTo>
                  <a:pt x="343192" y="885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object 43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215068" y="1511807"/>
            <a:ext cx="922782" cy="262413"/>
          </a:xfrm>
          <a:prstGeom prst="rect">
            <a:avLst/>
          </a:prstGeom>
        </p:spPr>
      </p:pic>
      <p:pic>
        <p:nvPicPr>
          <p:cNvPr id="44" name="object 44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267485" y="1441608"/>
            <a:ext cx="1217199" cy="332613"/>
          </a:xfrm>
          <a:prstGeom prst="rect">
            <a:avLst/>
          </a:prstGeom>
        </p:spPr>
      </p:pic>
      <p:sp>
        <p:nvSpPr>
          <p:cNvPr id="45" name="object 45" descr=""/>
          <p:cNvSpPr/>
          <p:nvPr/>
        </p:nvSpPr>
        <p:spPr>
          <a:xfrm>
            <a:off x="5614320" y="1511807"/>
            <a:ext cx="255270" cy="192405"/>
          </a:xfrm>
          <a:custGeom>
            <a:avLst/>
            <a:gdLst/>
            <a:ahLst/>
            <a:cxnLst/>
            <a:rect l="l" t="t" r="r" b="b"/>
            <a:pathLst>
              <a:path w="255270" h="192405">
                <a:moveTo>
                  <a:pt x="46893" y="32004"/>
                </a:moveTo>
                <a:lnTo>
                  <a:pt x="21336" y="32004"/>
                </a:lnTo>
                <a:lnTo>
                  <a:pt x="29098" y="24336"/>
                </a:lnTo>
                <a:lnTo>
                  <a:pt x="65579" y="1524"/>
                </a:lnTo>
                <a:lnTo>
                  <a:pt x="72608" y="309"/>
                </a:lnTo>
                <a:lnTo>
                  <a:pt x="72961" y="309"/>
                </a:lnTo>
                <a:lnTo>
                  <a:pt x="79343" y="0"/>
                </a:lnTo>
                <a:lnTo>
                  <a:pt x="93059" y="0"/>
                </a:lnTo>
                <a:lnTo>
                  <a:pt x="99155" y="3048"/>
                </a:lnTo>
                <a:lnTo>
                  <a:pt x="105251" y="4572"/>
                </a:lnTo>
                <a:lnTo>
                  <a:pt x="109823" y="6096"/>
                </a:lnTo>
                <a:lnTo>
                  <a:pt x="114395" y="9144"/>
                </a:lnTo>
                <a:lnTo>
                  <a:pt x="118967" y="13716"/>
                </a:lnTo>
                <a:lnTo>
                  <a:pt x="123539" y="16764"/>
                </a:lnTo>
                <a:lnTo>
                  <a:pt x="125571" y="19812"/>
                </a:lnTo>
                <a:lnTo>
                  <a:pt x="76295" y="19812"/>
                </a:lnTo>
                <a:lnTo>
                  <a:pt x="69660" y="20383"/>
                </a:lnTo>
                <a:lnTo>
                  <a:pt x="63293" y="22098"/>
                </a:lnTo>
                <a:lnTo>
                  <a:pt x="56926" y="24955"/>
                </a:lnTo>
                <a:lnTo>
                  <a:pt x="50292" y="28956"/>
                </a:lnTo>
                <a:lnTo>
                  <a:pt x="46893" y="32004"/>
                </a:lnTo>
                <a:close/>
              </a:path>
              <a:path w="255270" h="192405">
                <a:moveTo>
                  <a:pt x="158544" y="36576"/>
                </a:moveTo>
                <a:lnTo>
                  <a:pt x="134207" y="36576"/>
                </a:lnTo>
                <a:lnTo>
                  <a:pt x="140303" y="28956"/>
                </a:lnTo>
                <a:lnTo>
                  <a:pt x="145637" y="24955"/>
                </a:lnTo>
                <a:lnTo>
                  <a:pt x="146434" y="24336"/>
                </a:lnTo>
                <a:lnTo>
                  <a:pt x="186118" y="0"/>
                </a:lnTo>
                <a:lnTo>
                  <a:pt x="195262" y="0"/>
                </a:lnTo>
                <a:lnTo>
                  <a:pt x="203001" y="309"/>
                </a:lnTo>
                <a:lnTo>
                  <a:pt x="210312" y="1333"/>
                </a:lnTo>
                <a:lnTo>
                  <a:pt x="217336" y="3214"/>
                </a:lnTo>
                <a:lnTo>
                  <a:pt x="224218" y="6096"/>
                </a:lnTo>
                <a:lnTo>
                  <a:pt x="231838" y="9144"/>
                </a:lnTo>
                <a:lnTo>
                  <a:pt x="237934" y="15240"/>
                </a:lnTo>
                <a:lnTo>
                  <a:pt x="241363" y="19812"/>
                </a:lnTo>
                <a:lnTo>
                  <a:pt x="192214" y="19812"/>
                </a:lnTo>
                <a:lnTo>
                  <a:pt x="186246" y="20383"/>
                </a:lnTo>
                <a:lnTo>
                  <a:pt x="179974" y="22098"/>
                </a:lnTo>
                <a:lnTo>
                  <a:pt x="173703" y="24955"/>
                </a:lnTo>
                <a:lnTo>
                  <a:pt x="167735" y="28956"/>
                </a:lnTo>
                <a:lnTo>
                  <a:pt x="160853" y="34337"/>
                </a:lnTo>
                <a:lnTo>
                  <a:pt x="158544" y="36576"/>
                </a:lnTo>
                <a:close/>
              </a:path>
              <a:path w="255270" h="192405">
                <a:moveTo>
                  <a:pt x="18288" y="3048"/>
                </a:moveTo>
                <a:lnTo>
                  <a:pt x="4572" y="3048"/>
                </a:lnTo>
                <a:lnTo>
                  <a:pt x="4572" y="1524"/>
                </a:lnTo>
                <a:lnTo>
                  <a:pt x="16763" y="1524"/>
                </a:lnTo>
                <a:lnTo>
                  <a:pt x="18288" y="3048"/>
                </a:lnTo>
                <a:close/>
              </a:path>
              <a:path w="255270" h="192405">
                <a:moveTo>
                  <a:pt x="22860" y="189166"/>
                </a:moveTo>
                <a:lnTo>
                  <a:pt x="0" y="189166"/>
                </a:lnTo>
                <a:lnTo>
                  <a:pt x="0" y="4572"/>
                </a:lnTo>
                <a:lnTo>
                  <a:pt x="1524" y="3048"/>
                </a:lnTo>
                <a:lnTo>
                  <a:pt x="19812" y="3048"/>
                </a:lnTo>
                <a:lnTo>
                  <a:pt x="21336" y="4572"/>
                </a:lnTo>
                <a:lnTo>
                  <a:pt x="21336" y="32004"/>
                </a:lnTo>
                <a:lnTo>
                  <a:pt x="46893" y="32004"/>
                </a:lnTo>
                <a:lnTo>
                  <a:pt x="44291" y="34337"/>
                </a:lnTo>
                <a:lnTo>
                  <a:pt x="37719" y="41148"/>
                </a:lnTo>
                <a:lnTo>
                  <a:pt x="30575" y="49101"/>
                </a:lnTo>
                <a:lnTo>
                  <a:pt x="22860" y="57912"/>
                </a:lnTo>
                <a:lnTo>
                  <a:pt x="22860" y="189166"/>
                </a:lnTo>
                <a:close/>
              </a:path>
              <a:path w="255270" h="192405">
                <a:moveTo>
                  <a:pt x="138779" y="189166"/>
                </a:moveTo>
                <a:lnTo>
                  <a:pt x="115919" y="189166"/>
                </a:lnTo>
                <a:lnTo>
                  <a:pt x="115919" y="67056"/>
                </a:lnTo>
                <a:lnTo>
                  <a:pt x="114395" y="59436"/>
                </a:lnTo>
                <a:lnTo>
                  <a:pt x="112871" y="53340"/>
                </a:lnTo>
                <a:lnTo>
                  <a:pt x="111347" y="45720"/>
                </a:lnTo>
                <a:lnTo>
                  <a:pt x="109823" y="39624"/>
                </a:lnTo>
                <a:lnTo>
                  <a:pt x="106775" y="35052"/>
                </a:lnTo>
                <a:lnTo>
                  <a:pt x="102203" y="30480"/>
                </a:lnTo>
                <a:lnTo>
                  <a:pt x="99155" y="25908"/>
                </a:lnTo>
                <a:lnTo>
                  <a:pt x="93059" y="22860"/>
                </a:lnTo>
                <a:lnTo>
                  <a:pt x="88487" y="21336"/>
                </a:lnTo>
                <a:lnTo>
                  <a:pt x="82391" y="19812"/>
                </a:lnTo>
                <a:lnTo>
                  <a:pt x="125571" y="19812"/>
                </a:lnTo>
                <a:lnTo>
                  <a:pt x="129635" y="25908"/>
                </a:lnTo>
                <a:lnTo>
                  <a:pt x="131159" y="30480"/>
                </a:lnTo>
                <a:lnTo>
                  <a:pt x="134207" y="36576"/>
                </a:lnTo>
                <a:lnTo>
                  <a:pt x="158544" y="36576"/>
                </a:lnTo>
                <a:lnTo>
                  <a:pt x="153828" y="41148"/>
                </a:lnTo>
                <a:lnTo>
                  <a:pt x="146518" y="49101"/>
                </a:lnTo>
                <a:lnTo>
                  <a:pt x="138779" y="57912"/>
                </a:lnTo>
                <a:lnTo>
                  <a:pt x="138779" y="189166"/>
                </a:lnTo>
                <a:close/>
              </a:path>
              <a:path w="255270" h="192405">
                <a:moveTo>
                  <a:pt x="254698" y="189166"/>
                </a:moveTo>
                <a:lnTo>
                  <a:pt x="231838" y="189166"/>
                </a:lnTo>
                <a:lnTo>
                  <a:pt x="231838" y="67056"/>
                </a:lnTo>
                <a:lnTo>
                  <a:pt x="230314" y="59436"/>
                </a:lnTo>
                <a:lnTo>
                  <a:pt x="228790" y="53340"/>
                </a:lnTo>
                <a:lnTo>
                  <a:pt x="227266" y="45720"/>
                </a:lnTo>
                <a:lnTo>
                  <a:pt x="225742" y="39624"/>
                </a:lnTo>
                <a:lnTo>
                  <a:pt x="219646" y="30480"/>
                </a:lnTo>
                <a:lnTo>
                  <a:pt x="215074" y="25908"/>
                </a:lnTo>
                <a:lnTo>
                  <a:pt x="210502" y="22860"/>
                </a:lnTo>
                <a:lnTo>
                  <a:pt x="204406" y="21336"/>
                </a:lnTo>
                <a:lnTo>
                  <a:pt x="199834" y="19812"/>
                </a:lnTo>
                <a:lnTo>
                  <a:pt x="241363" y="19812"/>
                </a:lnTo>
                <a:lnTo>
                  <a:pt x="242506" y="21336"/>
                </a:lnTo>
                <a:lnTo>
                  <a:pt x="245649" y="27074"/>
                </a:lnTo>
                <a:lnTo>
                  <a:pt x="248221" y="32956"/>
                </a:lnTo>
                <a:lnTo>
                  <a:pt x="250221" y="39123"/>
                </a:lnTo>
                <a:lnTo>
                  <a:pt x="251650" y="45720"/>
                </a:lnTo>
                <a:lnTo>
                  <a:pt x="253412" y="52578"/>
                </a:lnTo>
                <a:lnTo>
                  <a:pt x="254317" y="59436"/>
                </a:lnTo>
                <a:lnTo>
                  <a:pt x="254650" y="66294"/>
                </a:lnTo>
                <a:lnTo>
                  <a:pt x="254698" y="189166"/>
                </a:lnTo>
                <a:close/>
              </a:path>
              <a:path w="255270" h="192405">
                <a:moveTo>
                  <a:pt x="19812" y="190690"/>
                </a:moveTo>
                <a:lnTo>
                  <a:pt x="1524" y="190690"/>
                </a:lnTo>
                <a:lnTo>
                  <a:pt x="1524" y="189166"/>
                </a:lnTo>
                <a:lnTo>
                  <a:pt x="21336" y="189166"/>
                </a:lnTo>
                <a:lnTo>
                  <a:pt x="19812" y="190690"/>
                </a:lnTo>
                <a:close/>
              </a:path>
              <a:path w="255270" h="192405">
                <a:moveTo>
                  <a:pt x="137255" y="190690"/>
                </a:moveTo>
                <a:lnTo>
                  <a:pt x="117443" y="190690"/>
                </a:lnTo>
                <a:lnTo>
                  <a:pt x="117443" y="189166"/>
                </a:lnTo>
                <a:lnTo>
                  <a:pt x="137255" y="189166"/>
                </a:lnTo>
                <a:lnTo>
                  <a:pt x="137255" y="190690"/>
                </a:lnTo>
                <a:close/>
              </a:path>
              <a:path w="255270" h="192405">
                <a:moveTo>
                  <a:pt x="253174" y="190690"/>
                </a:moveTo>
                <a:lnTo>
                  <a:pt x="233362" y="190690"/>
                </a:lnTo>
                <a:lnTo>
                  <a:pt x="233362" y="189166"/>
                </a:lnTo>
                <a:lnTo>
                  <a:pt x="253174" y="189166"/>
                </a:lnTo>
                <a:lnTo>
                  <a:pt x="253174" y="190690"/>
                </a:lnTo>
                <a:close/>
              </a:path>
              <a:path w="255270" h="192405">
                <a:moveTo>
                  <a:pt x="15240" y="192214"/>
                </a:moveTo>
                <a:lnTo>
                  <a:pt x="7619" y="192214"/>
                </a:lnTo>
                <a:lnTo>
                  <a:pt x="6096" y="190690"/>
                </a:lnTo>
                <a:lnTo>
                  <a:pt x="16764" y="190690"/>
                </a:lnTo>
                <a:lnTo>
                  <a:pt x="15240" y="192214"/>
                </a:lnTo>
                <a:close/>
              </a:path>
              <a:path w="255270" h="192405">
                <a:moveTo>
                  <a:pt x="131159" y="192214"/>
                </a:moveTo>
                <a:lnTo>
                  <a:pt x="123539" y="192214"/>
                </a:lnTo>
                <a:lnTo>
                  <a:pt x="122015" y="190690"/>
                </a:lnTo>
                <a:lnTo>
                  <a:pt x="132683" y="190690"/>
                </a:lnTo>
                <a:lnTo>
                  <a:pt x="131159" y="192214"/>
                </a:lnTo>
                <a:close/>
              </a:path>
              <a:path w="255270" h="192405">
                <a:moveTo>
                  <a:pt x="247078" y="192214"/>
                </a:moveTo>
                <a:lnTo>
                  <a:pt x="239458" y="192214"/>
                </a:lnTo>
                <a:lnTo>
                  <a:pt x="237934" y="190690"/>
                </a:lnTo>
                <a:lnTo>
                  <a:pt x="248602" y="190690"/>
                </a:lnTo>
                <a:lnTo>
                  <a:pt x="247078" y="1922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6" name="object 46" descr=""/>
          <p:cNvGrpSpPr/>
          <p:nvPr/>
        </p:nvGrpSpPr>
        <p:grpSpPr>
          <a:xfrm>
            <a:off x="5917967" y="1465992"/>
            <a:ext cx="457834" cy="240029"/>
            <a:chOff x="5917967" y="1465992"/>
            <a:chExt cx="457834" cy="240029"/>
          </a:xfrm>
        </p:grpSpPr>
        <p:pic>
          <p:nvPicPr>
            <p:cNvPr id="47" name="object 47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17967" y="1511807"/>
              <a:ext cx="170618" cy="193738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122193" y="1465992"/>
              <a:ext cx="253270" cy="239553"/>
            </a:xfrm>
            <a:prstGeom prst="rect">
              <a:avLst/>
            </a:prstGeom>
          </p:spPr>
        </p:pic>
      </p:grpSp>
      <p:grpSp>
        <p:nvGrpSpPr>
          <p:cNvPr id="49" name="object 49" descr=""/>
          <p:cNvGrpSpPr/>
          <p:nvPr/>
        </p:nvGrpSpPr>
        <p:grpSpPr>
          <a:xfrm>
            <a:off x="719708" y="1906905"/>
            <a:ext cx="329565" cy="281305"/>
            <a:chOff x="719708" y="1906905"/>
            <a:chExt cx="329565" cy="281305"/>
          </a:xfrm>
        </p:grpSpPr>
        <p:pic>
          <p:nvPicPr>
            <p:cNvPr id="50" name="object 50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19708" y="1992344"/>
              <a:ext cx="138779" cy="195357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902779" y="1906905"/>
              <a:ext cx="146685" cy="278130"/>
            </a:xfrm>
            <a:custGeom>
              <a:avLst/>
              <a:gdLst/>
              <a:ahLst/>
              <a:cxnLst/>
              <a:rect l="l" t="t" r="r" b="b"/>
              <a:pathLst>
                <a:path w="146684" h="278130">
                  <a:moveTo>
                    <a:pt x="19812" y="1524"/>
                  </a:moveTo>
                  <a:lnTo>
                    <a:pt x="4572" y="1524"/>
                  </a:lnTo>
                  <a:lnTo>
                    <a:pt x="6096" y="0"/>
                  </a:lnTo>
                  <a:lnTo>
                    <a:pt x="18288" y="0"/>
                  </a:lnTo>
                  <a:lnTo>
                    <a:pt x="19812" y="1524"/>
                  </a:lnTo>
                  <a:close/>
                </a:path>
                <a:path w="146684" h="278130">
                  <a:moveTo>
                    <a:pt x="22860" y="276225"/>
                  </a:moveTo>
                  <a:lnTo>
                    <a:pt x="1524" y="276225"/>
                  </a:lnTo>
                  <a:lnTo>
                    <a:pt x="1524" y="274701"/>
                  </a:lnTo>
                  <a:lnTo>
                    <a:pt x="0" y="273177"/>
                  </a:lnTo>
                  <a:lnTo>
                    <a:pt x="0" y="4571"/>
                  </a:lnTo>
                  <a:lnTo>
                    <a:pt x="1524" y="4571"/>
                  </a:lnTo>
                  <a:lnTo>
                    <a:pt x="1524" y="1524"/>
                  </a:lnTo>
                  <a:lnTo>
                    <a:pt x="22860" y="1524"/>
                  </a:lnTo>
                  <a:lnTo>
                    <a:pt x="22860" y="3047"/>
                  </a:lnTo>
                  <a:lnTo>
                    <a:pt x="24384" y="3047"/>
                  </a:lnTo>
                  <a:lnTo>
                    <a:pt x="24384" y="117538"/>
                  </a:lnTo>
                  <a:lnTo>
                    <a:pt x="51310" y="117538"/>
                  </a:lnTo>
                  <a:lnTo>
                    <a:pt x="46458" y="121181"/>
                  </a:lnTo>
                  <a:lnTo>
                    <a:pt x="39433" y="127635"/>
                  </a:lnTo>
                  <a:lnTo>
                    <a:pt x="32123" y="135516"/>
                  </a:lnTo>
                  <a:lnTo>
                    <a:pt x="24461" y="144875"/>
                  </a:lnTo>
                  <a:lnTo>
                    <a:pt x="24384" y="274701"/>
                  </a:lnTo>
                  <a:lnTo>
                    <a:pt x="22860" y="276225"/>
                  </a:lnTo>
                  <a:close/>
                </a:path>
                <a:path w="146684" h="278130">
                  <a:moveTo>
                    <a:pt x="51310" y="117538"/>
                  </a:moveTo>
                  <a:lnTo>
                    <a:pt x="24384" y="117538"/>
                  </a:lnTo>
                  <a:lnTo>
                    <a:pt x="31480" y="110085"/>
                  </a:lnTo>
                  <a:lnTo>
                    <a:pt x="68437" y="87546"/>
                  </a:lnTo>
                  <a:lnTo>
                    <a:pt x="75602" y="85964"/>
                  </a:lnTo>
                  <a:lnTo>
                    <a:pt x="75793" y="85964"/>
                  </a:lnTo>
                  <a:lnTo>
                    <a:pt x="82391" y="85439"/>
                  </a:lnTo>
                  <a:lnTo>
                    <a:pt x="123920" y="98869"/>
                  </a:lnTo>
                  <a:lnTo>
                    <a:pt x="130362" y="105346"/>
                  </a:lnTo>
                  <a:lnTo>
                    <a:pt x="80867" y="105346"/>
                  </a:lnTo>
                  <a:lnTo>
                    <a:pt x="73954" y="105941"/>
                  </a:lnTo>
                  <a:lnTo>
                    <a:pt x="67067" y="107823"/>
                  </a:lnTo>
                  <a:lnTo>
                    <a:pt x="60199" y="111132"/>
                  </a:lnTo>
                  <a:lnTo>
                    <a:pt x="53340" y="116014"/>
                  </a:lnTo>
                  <a:lnTo>
                    <a:pt x="51310" y="117538"/>
                  </a:lnTo>
                  <a:close/>
                </a:path>
                <a:path w="146684" h="278130">
                  <a:moveTo>
                    <a:pt x="144875" y="276225"/>
                  </a:moveTo>
                  <a:lnTo>
                    <a:pt x="123539" y="276225"/>
                  </a:lnTo>
                  <a:lnTo>
                    <a:pt x="123539" y="274701"/>
                  </a:lnTo>
                  <a:lnTo>
                    <a:pt x="122015" y="273177"/>
                  </a:lnTo>
                  <a:lnTo>
                    <a:pt x="121908" y="155043"/>
                  </a:lnTo>
                  <a:lnTo>
                    <a:pt x="108299" y="116014"/>
                  </a:lnTo>
                  <a:lnTo>
                    <a:pt x="99155" y="109918"/>
                  </a:lnTo>
                  <a:lnTo>
                    <a:pt x="94583" y="106870"/>
                  </a:lnTo>
                  <a:lnTo>
                    <a:pt x="86963" y="105346"/>
                  </a:lnTo>
                  <a:lnTo>
                    <a:pt x="130362" y="105346"/>
                  </a:lnTo>
                  <a:lnTo>
                    <a:pt x="145446" y="146304"/>
                  </a:lnTo>
                  <a:lnTo>
                    <a:pt x="146399" y="164782"/>
                  </a:lnTo>
                  <a:lnTo>
                    <a:pt x="146399" y="274701"/>
                  </a:lnTo>
                  <a:lnTo>
                    <a:pt x="144875" y="276225"/>
                  </a:lnTo>
                  <a:close/>
                </a:path>
                <a:path w="146684" h="278130">
                  <a:moveTo>
                    <a:pt x="21336" y="277749"/>
                  </a:moveTo>
                  <a:lnTo>
                    <a:pt x="4572" y="277749"/>
                  </a:lnTo>
                  <a:lnTo>
                    <a:pt x="3048" y="276225"/>
                  </a:lnTo>
                  <a:lnTo>
                    <a:pt x="21336" y="276225"/>
                  </a:lnTo>
                  <a:lnTo>
                    <a:pt x="21336" y="277749"/>
                  </a:lnTo>
                  <a:close/>
                </a:path>
                <a:path w="146684" h="278130">
                  <a:moveTo>
                    <a:pt x="143351" y="277749"/>
                  </a:moveTo>
                  <a:lnTo>
                    <a:pt x="126587" y="277749"/>
                  </a:lnTo>
                  <a:lnTo>
                    <a:pt x="125063" y="276225"/>
                  </a:lnTo>
                  <a:lnTo>
                    <a:pt x="143351" y="276225"/>
                  </a:lnTo>
                  <a:lnTo>
                    <a:pt x="143351" y="2777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2" name="object 52" descr=""/>
          <p:cNvSpPr/>
          <p:nvPr/>
        </p:nvSpPr>
        <p:spPr>
          <a:xfrm>
            <a:off x="1107186" y="1923764"/>
            <a:ext cx="32384" cy="260985"/>
          </a:xfrm>
          <a:custGeom>
            <a:avLst/>
            <a:gdLst/>
            <a:ahLst/>
            <a:cxnLst/>
            <a:rect l="l" t="t" r="r" b="b"/>
            <a:pathLst>
              <a:path w="32384" h="260985">
                <a:moveTo>
                  <a:pt x="25908" y="73152"/>
                </a:moveTo>
                <a:lnTo>
                  <a:pt x="7620" y="73152"/>
                </a:lnTo>
                <a:lnTo>
                  <a:pt x="7620" y="71628"/>
                </a:lnTo>
                <a:lnTo>
                  <a:pt x="24384" y="71628"/>
                </a:lnTo>
                <a:lnTo>
                  <a:pt x="25908" y="73152"/>
                </a:lnTo>
                <a:close/>
              </a:path>
              <a:path w="32384" h="260985">
                <a:moveTo>
                  <a:pt x="27432" y="259365"/>
                </a:moveTo>
                <a:lnTo>
                  <a:pt x="6096" y="259365"/>
                </a:lnTo>
                <a:lnTo>
                  <a:pt x="4572" y="257841"/>
                </a:lnTo>
                <a:lnTo>
                  <a:pt x="4572" y="73152"/>
                </a:lnTo>
                <a:lnTo>
                  <a:pt x="27432" y="73152"/>
                </a:lnTo>
                <a:lnTo>
                  <a:pt x="27432" y="259365"/>
                </a:lnTo>
                <a:close/>
              </a:path>
              <a:path w="32384" h="260985">
                <a:moveTo>
                  <a:pt x="24384" y="260889"/>
                </a:moveTo>
                <a:lnTo>
                  <a:pt x="7620" y="260889"/>
                </a:lnTo>
                <a:lnTo>
                  <a:pt x="7620" y="259365"/>
                </a:lnTo>
                <a:lnTo>
                  <a:pt x="25908" y="259365"/>
                </a:lnTo>
                <a:lnTo>
                  <a:pt x="24384" y="260889"/>
                </a:lnTo>
                <a:close/>
              </a:path>
              <a:path w="32384" h="260985">
                <a:moveTo>
                  <a:pt x="21336" y="32004"/>
                </a:moveTo>
                <a:lnTo>
                  <a:pt x="6096" y="32004"/>
                </a:lnTo>
                <a:lnTo>
                  <a:pt x="4572" y="28955"/>
                </a:lnTo>
                <a:lnTo>
                  <a:pt x="1524" y="27431"/>
                </a:lnTo>
                <a:lnTo>
                  <a:pt x="0" y="22860"/>
                </a:lnTo>
                <a:lnTo>
                  <a:pt x="0" y="10667"/>
                </a:lnTo>
                <a:lnTo>
                  <a:pt x="1524" y="6096"/>
                </a:lnTo>
                <a:lnTo>
                  <a:pt x="6096" y="1524"/>
                </a:lnTo>
                <a:lnTo>
                  <a:pt x="10668" y="0"/>
                </a:lnTo>
                <a:lnTo>
                  <a:pt x="22860" y="0"/>
                </a:lnTo>
                <a:lnTo>
                  <a:pt x="28956" y="3048"/>
                </a:lnTo>
                <a:lnTo>
                  <a:pt x="32004" y="9143"/>
                </a:lnTo>
                <a:lnTo>
                  <a:pt x="32004" y="22860"/>
                </a:lnTo>
                <a:lnTo>
                  <a:pt x="30480" y="27431"/>
                </a:lnTo>
                <a:lnTo>
                  <a:pt x="28956" y="28955"/>
                </a:lnTo>
                <a:lnTo>
                  <a:pt x="25908" y="30480"/>
                </a:lnTo>
                <a:lnTo>
                  <a:pt x="21336" y="320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 descr=""/>
          <p:cNvSpPr/>
          <p:nvPr/>
        </p:nvSpPr>
        <p:spPr>
          <a:xfrm>
            <a:off x="1200150" y="1906904"/>
            <a:ext cx="23495" cy="278130"/>
          </a:xfrm>
          <a:custGeom>
            <a:avLst/>
            <a:gdLst/>
            <a:ahLst/>
            <a:cxnLst/>
            <a:rect l="l" t="t" r="r" b="b"/>
            <a:pathLst>
              <a:path w="23494" h="278130">
                <a:moveTo>
                  <a:pt x="21424" y="276225"/>
                </a:moveTo>
                <a:lnTo>
                  <a:pt x="1524" y="276225"/>
                </a:lnTo>
                <a:lnTo>
                  <a:pt x="3048" y="277749"/>
                </a:lnTo>
                <a:lnTo>
                  <a:pt x="19900" y="277749"/>
                </a:lnTo>
                <a:lnTo>
                  <a:pt x="21424" y="276225"/>
                </a:lnTo>
                <a:close/>
              </a:path>
              <a:path w="23494" h="278130">
                <a:moveTo>
                  <a:pt x="22948" y="2667"/>
                </a:moveTo>
                <a:lnTo>
                  <a:pt x="21932" y="2667"/>
                </a:lnTo>
                <a:lnTo>
                  <a:pt x="21932" y="1397"/>
                </a:lnTo>
                <a:lnTo>
                  <a:pt x="18249" y="1397"/>
                </a:lnTo>
                <a:lnTo>
                  <a:pt x="16852" y="0"/>
                </a:lnTo>
                <a:lnTo>
                  <a:pt x="6184" y="0"/>
                </a:lnTo>
                <a:lnTo>
                  <a:pt x="4787" y="1397"/>
                </a:lnTo>
                <a:lnTo>
                  <a:pt x="1016" y="1397"/>
                </a:lnTo>
                <a:lnTo>
                  <a:pt x="1016" y="2667"/>
                </a:lnTo>
                <a:lnTo>
                  <a:pt x="0" y="2667"/>
                </a:lnTo>
                <a:lnTo>
                  <a:pt x="0" y="275717"/>
                </a:lnTo>
                <a:lnTo>
                  <a:pt x="22948" y="275717"/>
                </a:lnTo>
                <a:lnTo>
                  <a:pt x="22948" y="26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 descr=""/>
          <p:cNvSpPr/>
          <p:nvPr/>
        </p:nvSpPr>
        <p:spPr>
          <a:xfrm>
            <a:off x="1276524" y="1908429"/>
            <a:ext cx="157480" cy="279400"/>
          </a:xfrm>
          <a:custGeom>
            <a:avLst/>
            <a:gdLst/>
            <a:ahLst/>
            <a:cxnLst/>
            <a:rect l="l" t="t" r="r" b="b"/>
            <a:pathLst>
              <a:path w="157480" h="279400">
                <a:moveTo>
                  <a:pt x="153939" y="1523"/>
                </a:moveTo>
                <a:lnTo>
                  <a:pt x="135651" y="1523"/>
                </a:lnTo>
                <a:lnTo>
                  <a:pt x="137175" y="0"/>
                </a:lnTo>
                <a:lnTo>
                  <a:pt x="152415" y="0"/>
                </a:lnTo>
                <a:lnTo>
                  <a:pt x="153939" y="1523"/>
                </a:lnTo>
                <a:close/>
              </a:path>
              <a:path w="157480" h="279400">
                <a:moveTo>
                  <a:pt x="155463" y="3047"/>
                </a:moveTo>
                <a:lnTo>
                  <a:pt x="134127" y="3047"/>
                </a:lnTo>
                <a:lnTo>
                  <a:pt x="134127" y="1523"/>
                </a:lnTo>
                <a:lnTo>
                  <a:pt x="155463" y="1523"/>
                </a:lnTo>
                <a:lnTo>
                  <a:pt x="155463" y="3047"/>
                </a:lnTo>
                <a:close/>
              </a:path>
              <a:path w="157480" h="279400">
                <a:moveTo>
                  <a:pt x="156987" y="112966"/>
                </a:moveTo>
                <a:lnTo>
                  <a:pt x="132603" y="112966"/>
                </a:lnTo>
                <a:lnTo>
                  <a:pt x="132603" y="3047"/>
                </a:lnTo>
                <a:lnTo>
                  <a:pt x="156987" y="3047"/>
                </a:lnTo>
                <a:lnTo>
                  <a:pt x="156987" y="112966"/>
                </a:lnTo>
                <a:close/>
              </a:path>
              <a:path w="157480" h="279400">
                <a:moveTo>
                  <a:pt x="71643" y="279273"/>
                </a:moveTo>
                <a:lnTo>
                  <a:pt x="62150" y="278701"/>
                </a:lnTo>
                <a:lnTo>
                  <a:pt x="62410" y="278701"/>
                </a:lnTo>
                <a:lnTo>
                  <a:pt x="53725" y="277177"/>
                </a:lnTo>
                <a:lnTo>
                  <a:pt x="21304" y="256825"/>
                </a:lnTo>
                <a:lnTo>
                  <a:pt x="4492" y="221265"/>
                </a:lnTo>
                <a:lnTo>
                  <a:pt x="2492" y="212097"/>
                </a:lnTo>
                <a:lnTo>
                  <a:pt x="1063" y="202787"/>
                </a:lnTo>
                <a:lnTo>
                  <a:pt x="206" y="193190"/>
                </a:lnTo>
                <a:lnTo>
                  <a:pt x="54" y="187856"/>
                </a:lnTo>
                <a:lnTo>
                  <a:pt x="0" y="180117"/>
                </a:lnTo>
                <a:lnTo>
                  <a:pt x="178" y="173244"/>
                </a:lnTo>
                <a:lnTo>
                  <a:pt x="206" y="172180"/>
                </a:lnTo>
                <a:lnTo>
                  <a:pt x="1063" y="161936"/>
                </a:lnTo>
                <a:lnTo>
                  <a:pt x="2407" y="152590"/>
                </a:lnTo>
                <a:lnTo>
                  <a:pt x="2492" y="151996"/>
                </a:lnTo>
                <a:lnTo>
                  <a:pt x="19732" y="111442"/>
                </a:lnTo>
                <a:lnTo>
                  <a:pt x="51355" y="88456"/>
                </a:lnTo>
                <a:lnTo>
                  <a:pt x="76215" y="83915"/>
                </a:lnTo>
                <a:lnTo>
                  <a:pt x="84193" y="84464"/>
                </a:lnTo>
                <a:lnTo>
                  <a:pt x="120221" y="100583"/>
                </a:lnTo>
                <a:lnTo>
                  <a:pt x="125450" y="105346"/>
                </a:lnTo>
                <a:lnTo>
                  <a:pt x="67071" y="105346"/>
                </a:lnTo>
                <a:lnTo>
                  <a:pt x="57927" y="106870"/>
                </a:lnTo>
                <a:lnTo>
                  <a:pt x="30781" y="139827"/>
                </a:lnTo>
                <a:lnTo>
                  <a:pt x="24673" y="172180"/>
                </a:lnTo>
                <a:lnTo>
                  <a:pt x="24566" y="173244"/>
                </a:lnTo>
                <a:lnTo>
                  <a:pt x="24304" y="180117"/>
                </a:lnTo>
                <a:lnTo>
                  <a:pt x="24566" y="187856"/>
                </a:lnTo>
                <a:lnTo>
                  <a:pt x="25257" y="195167"/>
                </a:lnTo>
                <a:lnTo>
                  <a:pt x="34972" y="234981"/>
                </a:lnTo>
                <a:lnTo>
                  <a:pt x="50307" y="251745"/>
                </a:lnTo>
                <a:lnTo>
                  <a:pt x="56403" y="256413"/>
                </a:lnTo>
                <a:lnTo>
                  <a:pt x="64023" y="257937"/>
                </a:lnTo>
                <a:lnTo>
                  <a:pt x="122066" y="257937"/>
                </a:lnTo>
                <a:lnTo>
                  <a:pt x="120221" y="259639"/>
                </a:lnTo>
                <a:lnTo>
                  <a:pt x="80526" y="278701"/>
                </a:lnTo>
                <a:lnTo>
                  <a:pt x="71643" y="279273"/>
                </a:lnTo>
                <a:close/>
              </a:path>
              <a:path w="157480" h="279400">
                <a:moveTo>
                  <a:pt x="122066" y="257937"/>
                </a:moveTo>
                <a:lnTo>
                  <a:pt x="83835" y="257937"/>
                </a:lnTo>
                <a:lnTo>
                  <a:pt x="97551" y="253365"/>
                </a:lnTo>
                <a:lnTo>
                  <a:pt x="102123" y="250221"/>
                </a:lnTo>
                <a:lnTo>
                  <a:pt x="106695" y="247173"/>
                </a:lnTo>
                <a:lnTo>
                  <a:pt x="111267" y="242601"/>
                </a:lnTo>
                <a:lnTo>
                  <a:pt x="117363" y="238029"/>
                </a:lnTo>
                <a:lnTo>
                  <a:pt x="121935" y="233457"/>
                </a:lnTo>
                <a:lnTo>
                  <a:pt x="126507" y="227361"/>
                </a:lnTo>
                <a:lnTo>
                  <a:pt x="132603" y="219741"/>
                </a:lnTo>
                <a:lnTo>
                  <a:pt x="132603" y="141922"/>
                </a:lnTo>
                <a:lnTo>
                  <a:pt x="125460" y="133302"/>
                </a:lnTo>
                <a:lnTo>
                  <a:pt x="89931" y="107632"/>
                </a:lnTo>
                <a:lnTo>
                  <a:pt x="76215" y="105346"/>
                </a:lnTo>
                <a:lnTo>
                  <a:pt x="125450" y="105346"/>
                </a:lnTo>
                <a:lnTo>
                  <a:pt x="126627" y="106418"/>
                </a:lnTo>
                <a:lnTo>
                  <a:pt x="132603" y="112966"/>
                </a:lnTo>
                <a:lnTo>
                  <a:pt x="156987" y="112966"/>
                </a:lnTo>
                <a:lnTo>
                  <a:pt x="156987" y="245649"/>
                </a:lnTo>
                <a:lnTo>
                  <a:pt x="134127" y="245649"/>
                </a:lnTo>
                <a:lnTo>
                  <a:pt x="127246" y="253158"/>
                </a:lnTo>
                <a:lnTo>
                  <a:pt x="122066" y="257937"/>
                </a:lnTo>
                <a:close/>
              </a:path>
              <a:path w="157480" h="279400">
                <a:moveTo>
                  <a:pt x="156987" y="273177"/>
                </a:moveTo>
                <a:lnTo>
                  <a:pt x="134127" y="273177"/>
                </a:lnTo>
                <a:lnTo>
                  <a:pt x="134127" y="245649"/>
                </a:lnTo>
                <a:lnTo>
                  <a:pt x="156987" y="245649"/>
                </a:lnTo>
                <a:lnTo>
                  <a:pt x="156987" y="273177"/>
                </a:lnTo>
                <a:close/>
              </a:path>
              <a:path w="157480" h="279400">
                <a:moveTo>
                  <a:pt x="153939" y="276225"/>
                </a:moveTo>
                <a:lnTo>
                  <a:pt x="137175" y="276225"/>
                </a:lnTo>
                <a:lnTo>
                  <a:pt x="137175" y="274701"/>
                </a:lnTo>
                <a:lnTo>
                  <a:pt x="135651" y="274701"/>
                </a:lnTo>
                <a:lnTo>
                  <a:pt x="135651" y="273177"/>
                </a:lnTo>
                <a:lnTo>
                  <a:pt x="155463" y="273177"/>
                </a:lnTo>
                <a:lnTo>
                  <a:pt x="155463" y="274701"/>
                </a:lnTo>
                <a:lnTo>
                  <a:pt x="153939" y="2762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5" name="object 55" descr=""/>
          <p:cNvGrpSpPr/>
          <p:nvPr/>
        </p:nvGrpSpPr>
        <p:grpSpPr>
          <a:xfrm>
            <a:off x="1496091" y="1992344"/>
            <a:ext cx="279400" cy="195580"/>
            <a:chOff x="1496091" y="1992344"/>
            <a:chExt cx="279400" cy="195580"/>
          </a:xfrm>
        </p:grpSpPr>
        <p:pic>
          <p:nvPicPr>
            <p:cNvPr id="56" name="object 56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496091" y="1992344"/>
              <a:ext cx="100679" cy="192309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16661" y="1992344"/>
              <a:ext cx="158512" cy="195357"/>
            </a:xfrm>
            <a:prstGeom prst="rect">
              <a:avLst/>
            </a:prstGeom>
          </p:spPr>
        </p:pic>
      </p:grpSp>
      <p:pic>
        <p:nvPicPr>
          <p:cNvPr id="58" name="object 58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827085" y="1992344"/>
            <a:ext cx="146399" cy="192309"/>
          </a:xfrm>
          <a:prstGeom prst="rect">
            <a:avLst/>
          </a:prstGeom>
        </p:spPr>
      </p:pic>
      <p:grpSp>
        <p:nvGrpSpPr>
          <p:cNvPr id="59" name="object 59" descr=""/>
          <p:cNvGrpSpPr/>
          <p:nvPr/>
        </p:nvGrpSpPr>
        <p:grpSpPr>
          <a:xfrm>
            <a:off x="2112263" y="1992344"/>
            <a:ext cx="305435" cy="195580"/>
            <a:chOff x="2112263" y="1992344"/>
            <a:chExt cx="305435" cy="195580"/>
          </a:xfrm>
        </p:grpSpPr>
        <p:pic>
          <p:nvPicPr>
            <p:cNvPr id="60" name="object 60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112263" y="1992344"/>
              <a:ext cx="138874" cy="195357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278570" y="1992344"/>
              <a:ext cx="138779" cy="195357"/>
            </a:xfrm>
            <a:prstGeom prst="rect">
              <a:avLst/>
            </a:prstGeom>
          </p:spPr>
        </p:pic>
      </p:grpSp>
      <p:pic>
        <p:nvPicPr>
          <p:cNvPr id="62" name="object 62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2479929" y="1992344"/>
            <a:ext cx="144875" cy="192309"/>
          </a:xfrm>
          <a:prstGeom prst="rect">
            <a:avLst/>
          </a:prstGeom>
        </p:spPr>
      </p:pic>
      <p:pic>
        <p:nvPicPr>
          <p:cNvPr id="63" name="object 63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777299" y="1995392"/>
            <a:ext cx="144875" cy="192309"/>
          </a:xfrm>
          <a:prstGeom prst="rect">
            <a:avLst/>
          </a:prstGeom>
        </p:spPr>
      </p:pic>
      <p:grpSp>
        <p:nvGrpSpPr>
          <p:cNvPr id="64" name="object 64" descr=""/>
          <p:cNvGrpSpPr/>
          <p:nvPr/>
        </p:nvGrpSpPr>
        <p:grpSpPr>
          <a:xfrm>
            <a:off x="2969514" y="1992344"/>
            <a:ext cx="319405" cy="195580"/>
            <a:chOff x="2969514" y="1992344"/>
            <a:chExt cx="319405" cy="195580"/>
          </a:xfrm>
        </p:grpSpPr>
        <p:pic>
          <p:nvPicPr>
            <p:cNvPr id="65" name="object 65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969514" y="1992344"/>
              <a:ext cx="122015" cy="195357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128176" y="1992344"/>
              <a:ext cx="160139" cy="195357"/>
            </a:xfrm>
            <a:prstGeom prst="rect">
              <a:avLst/>
            </a:prstGeom>
          </p:spPr>
        </p:pic>
      </p:grpSp>
      <p:grpSp>
        <p:nvGrpSpPr>
          <p:cNvPr id="67" name="object 67" descr=""/>
          <p:cNvGrpSpPr/>
          <p:nvPr/>
        </p:nvGrpSpPr>
        <p:grpSpPr>
          <a:xfrm>
            <a:off x="3425570" y="1923764"/>
            <a:ext cx="178435" cy="262890"/>
            <a:chOff x="3425570" y="1923764"/>
            <a:chExt cx="178435" cy="262890"/>
          </a:xfrm>
        </p:grpSpPr>
        <p:sp>
          <p:nvSpPr>
            <p:cNvPr id="68" name="object 68" descr=""/>
            <p:cNvSpPr/>
            <p:nvPr/>
          </p:nvSpPr>
          <p:spPr>
            <a:xfrm>
              <a:off x="3425570" y="1923764"/>
              <a:ext cx="30480" cy="260985"/>
            </a:xfrm>
            <a:custGeom>
              <a:avLst/>
              <a:gdLst/>
              <a:ahLst/>
              <a:cxnLst/>
              <a:rect l="l" t="t" r="r" b="b"/>
              <a:pathLst>
                <a:path w="30479" h="260985">
                  <a:moveTo>
                    <a:pt x="24384" y="73152"/>
                  </a:moveTo>
                  <a:lnTo>
                    <a:pt x="6096" y="73152"/>
                  </a:lnTo>
                  <a:lnTo>
                    <a:pt x="7620" y="71628"/>
                  </a:lnTo>
                  <a:lnTo>
                    <a:pt x="24384" y="71628"/>
                  </a:lnTo>
                  <a:lnTo>
                    <a:pt x="24384" y="73152"/>
                  </a:lnTo>
                  <a:close/>
                </a:path>
                <a:path w="30479" h="260985">
                  <a:moveTo>
                    <a:pt x="25908" y="259365"/>
                  </a:moveTo>
                  <a:lnTo>
                    <a:pt x="4572" y="259365"/>
                  </a:lnTo>
                  <a:lnTo>
                    <a:pt x="4572" y="73152"/>
                  </a:lnTo>
                  <a:lnTo>
                    <a:pt x="25908" y="73152"/>
                  </a:lnTo>
                  <a:lnTo>
                    <a:pt x="27432" y="74771"/>
                  </a:lnTo>
                  <a:lnTo>
                    <a:pt x="27432" y="257841"/>
                  </a:lnTo>
                  <a:lnTo>
                    <a:pt x="25908" y="259365"/>
                  </a:lnTo>
                  <a:close/>
                </a:path>
                <a:path w="30479" h="260985">
                  <a:moveTo>
                    <a:pt x="24384" y="260889"/>
                  </a:moveTo>
                  <a:lnTo>
                    <a:pt x="7620" y="260889"/>
                  </a:lnTo>
                  <a:lnTo>
                    <a:pt x="6096" y="259365"/>
                  </a:lnTo>
                  <a:lnTo>
                    <a:pt x="24384" y="259365"/>
                  </a:lnTo>
                  <a:lnTo>
                    <a:pt x="24384" y="260889"/>
                  </a:lnTo>
                  <a:close/>
                </a:path>
                <a:path w="30479" h="260985">
                  <a:moveTo>
                    <a:pt x="21336" y="32004"/>
                  </a:moveTo>
                  <a:lnTo>
                    <a:pt x="6096" y="32004"/>
                  </a:lnTo>
                  <a:lnTo>
                    <a:pt x="1524" y="27431"/>
                  </a:lnTo>
                  <a:lnTo>
                    <a:pt x="0" y="22860"/>
                  </a:lnTo>
                  <a:lnTo>
                    <a:pt x="0" y="10667"/>
                  </a:lnTo>
                  <a:lnTo>
                    <a:pt x="1524" y="6096"/>
                  </a:lnTo>
                  <a:lnTo>
                    <a:pt x="3048" y="3048"/>
                  </a:lnTo>
                  <a:lnTo>
                    <a:pt x="6096" y="1524"/>
                  </a:lnTo>
                  <a:lnTo>
                    <a:pt x="10668" y="0"/>
                  </a:lnTo>
                  <a:lnTo>
                    <a:pt x="21336" y="0"/>
                  </a:lnTo>
                  <a:lnTo>
                    <a:pt x="25908" y="1524"/>
                  </a:lnTo>
                  <a:lnTo>
                    <a:pt x="30480" y="6096"/>
                  </a:lnTo>
                  <a:lnTo>
                    <a:pt x="30480" y="27431"/>
                  </a:lnTo>
                  <a:lnTo>
                    <a:pt x="27432" y="28955"/>
                  </a:lnTo>
                  <a:lnTo>
                    <a:pt x="25908" y="30480"/>
                  </a:lnTo>
                  <a:lnTo>
                    <a:pt x="21336" y="320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492626" y="1946624"/>
              <a:ext cx="111347" cy="239553"/>
            </a:xfrm>
            <a:prstGeom prst="rect">
              <a:avLst/>
            </a:prstGeom>
          </p:spPr>
        </p:pic>
      </p:grpSp>
      <p:grpSp>
        <p:nvGrpSpPr>
          <p:cNvPr id="70" name="object 70" descr=""/>
          <p:cNvGrpSpPr/>
          <p:nvPr/>
        </p:nvGrpSpPr>
        <p:grpSpPr>
          <a:xfrm>
            <a:off x="3713797" y="1946624"/>
            <a:ext cx="313055" cy="241300"/>
            <a:chOff x="3713797" y="1946624"/>
            <a:chExt cx="313055" cy="241300"/>
          </a:xfrm>
        </p:grpSpPr>
        <p:pic>
          <p:nvPicPr>
            <p:cNvPr id="71" name="object 71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713797" y="1946624"/>
              <a:ext cx="112871" cy="239553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54287" y="1992344"/>
              <a:ext cx="172123" cy="195357"/>
            </a:xfrm>
            <a:prstGeom prst="rect">
              <a:avLst/>
            </a:prstGeom>
          </p:spPr>
        </p:pic>
      </p:grpSp>
      <p:grpSp>
        <p:nvGrpSpPr>
          <p:cNvPr id="73" name="object 73" descr=""/>
          <p:cNvGrpSpPr/>
          <p:nvPr/>
        </p:nvGrpSpPr>
        <p:grpSpPr>
          <a:xfrm>
            <a:off x="4139374" y="1946624"/>
            <a:ext cx="278130" cy="241300"/>
            <a:chOff x="4139374" y="1946624"/>
            <a:chExt cx="278130" cy="241300"/>
          </a:xfrm>
        </p:grpSpPr>
        <p:pic>
          <p:nvPicPr>
            <p:cNvPr id="74" name="object 74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139374" y="1946624"/>
              <a:ext cx="112871" cy="239553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278153" y="1992344"/>
              <a:ext cx="138874" cy="195357"/>
            </a:xfrm>
            <a:prstGeom prst="rect">
              <a:avLst/>
            </a:prstGeom>
          </p:spPr>
        </p:pic>
      </p:grpSp>
      <p:sp>
        <p:nvSpPr>
          <p:cNvPr id="76" name="object 76" descr=""/>
          <p:cNvSpPr/>
          <p:nvPr/>
        </p:nvSpPr>
        <p:spPr>
          <a:xfrm>
            <a:off x="4479512" y="1906905"/>
            <a:ext cx="22860" cy="278130"/>
          </a:xfrm>
          <a:custGeom>
            <a:avLst/>
            <a:gdLst/>
            <a:ahLst/>
            <a:cxnLst/>
            <a:rect l="l" t="t" r="r" b="b"/>
            <a:pathLst>
              <a:path w="22860" h="278130">
                <a:moveTo>
                  <a:pt x="18288" y="1524"/>
                </a:moveTo>
                <a:lnTo>
                  <a:pt x="4572" y="1524"/>
                </a:lnTo>
                <a:lnTo>
                  <a:pt x="6096" y="0"/>
                </a:lnTo>
                <a:lnTo>
                  <a:pt x="16764" y="0"/>
                </a:lnTo>
                <a:lnTo>
                  <a:pt x="18288" y="1524"/>
                </a:lnTo>
                <a:close/>
              </a:path>
              <a:path w="22860" h="278130">
                <a:moveTo>
                  <a:pt x="22860" y="276225"/>
                </a:moveTo>
                <a:lnTo>
                  <a:pt x="1524" y="276225"/>
                </a:lnTo>
                <a:lnTo>
                  <a:pt x="0" y="274701"/>
                </a:lnTo>
                <a:lnTo>
                  <a:pt x="0" y="3047"/>
                </a:lnTo>
                <a:lnTo>
                  <a:pt x="1524" y="1524"/>
                </a:lnTo>
                <a:lnTo>
                  <a:pt x="21336" y="1524"/>
                </a:lnTo>
                <a:lnTo>
                  <a:pt x="22860" y="3047"/>
                </a:lnTo>
                <a:lnTo>
                  <a:pt x="22860" y="276225"/>
                </a:lnTo>
                <a:close/>
              </a:path>
              <a:path w="22860" h="278130">
                <a:moveTo>
                  <a:pt x="19812" y="277749"/>
                </a:moveTo>
                <a:lnTo>
                  <a:pt x="3048" y="277749"/>
                </a:lnTo>
                <a:lnTo>
                  <a:pt x="3048" y="276225"/>
                </a:lnTo>
                <a:lnTo>
                  <a:pt x="21336" y="276225"/>
                </a:lnTo>
                <a:lnTo>
                  <a:pt x="19812" y="277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 descr=""/>
          <p:cNvSpPr/>
          <p:nvPr/>
        </p:nvSpPr>
        <p:spPr>
          <a:xfrm>
            <a:off x="4567999" y="1906905"/>
            <a:ext cx="137795" cy="278130"/>
          </a:xfrm>
          <a:custGeom>
            <a:avLst/>
            <a:gdLst/>
            <a:ahLst/>
            <a:cxnLst/>
            <a:rect l="l" t="t" r="r" b="b"/>
            <a:pathLst>
              <a:path w="137795" h="278130">
                <a:moveTo>
                  <a:pt x="18288" y="1524"/>
                </a:moveTo>
                <a:lnTo>
                  <a:pt x="4572" y="1524"/>
                </a:lnTo>
                <a:lnTo>
                  <a:pt x="6096" y="0"/>
                </a:lnTo>
                <a:lnTo>
                  <a:pt x="16764" y="0"/>
                </a:lnTo>
                <a:lnTo>
                  <a:pt x="18288" y="1524"/>
                </a:lnTo>
                <a:close/>
              </a:path>
              <a:path w="137795" h="278130">
                <a:moveTo>
                  <a:pt x="22860" y="276225"/>
                </a:moveTo>
                <a:lnTo>
                  <a:pt x="0" y="276225"/>
                </a:lnTo>
                <a:lnTo>
                  <a:pt x="0" y="3047"/>
                </a:lnTo>
                <a:lnTo>
                  <a:pt x="1524" y="1524"/>
                </a:lnTo>
                <a:lnTo>
                  <a:pt x="21336" y="1524"/>
                </a:lnTo>
                <a:lnTo>
                  <a:pt x="22860" y="3047"/>
                </a:lnTo>
                <a:lnTo>
                  <a:pt x="22860" y="276225"/>
                </a:lnTo>
                <a:close/>
              </a:path>
              <a:path w="137795" h="278130">
                <a:moveTo>
                  <a:pt x="132683" y="277749"/>
                </a:moveTo>
                <a:lnTo>
                  <a:pt x="112871" y="277749"/>
                </a:lnTo>
                <a:lnTo>
                  <a:pt x="109823" y="274701"/>
                </a:lnTo>
                <a:lnTo>
                  <a:pt x="108299" y="274701"/>
                </a:lnTo>
                <a:lnTo>
                  <a:pt x="106775" y="273177"/>
                </a:lnTo>
                <a:lnTo>
                  <a:pt x="22860" y="170878"/>
                </a:lnTo>
                <a:lnTo>
                  <a:pt x="100679" y="93154"/>
                </a:lnTo>
                <a:lnTo>
                  <a:pt x="100679" y="91630"/>
                </a:lnTo>
                <a:lnTo>
                  <a:pt x="102203" y="91630"/>
                </a:lnTo>
                <a:lnTo>
                  <a:pt x="103727" y="90011"/>
                </a:lnTo>
                <a:lnTo>
                  <a:pt x="105251" y="90011"/>
                </a:lnTo>
                <a:lnTo>
                  <a:pt x="106775" y="88487"/>
                </a:lnTo>
                <a:lnTo>
                  <a:pt x="126587" y="88487"/>
                </a:lnTo>
                <a:lnTo>
                  <a:pt x="128111" y="90011"/>
                </a:lnTo>
                <a:lnTo>
                  <a:pt x="129635" y="91630"/>
                </a:lnTo>
                <a:lnTo>
                  <a:pt x="129635" y="96202"/>
                </a:lnTo>
                <a:lnTo>
                  <a:pt x="123539" y="102298"/>
                </a:lnTo>
                <a:lnTo>
                  <a:pt x="51816" y="169354"/>
                </a:lnTo>
                <a:lnTo>
                  <a:pt x="132683" y="265557"/>
                </a:lnTo>
                <a:lnTo>
                  <a:pt x="135731" y="268605"/>
                </a:lnTo>
                <a:lnTo>
                  <a:pt x="135731" y="270129"/>
                </a:lnTo>
                <a:lnTo>
                  <a:pt x="137255" y="271653"/>
                </a:lnTo>
                <a:lnTo>
                  <a:pt x="137255" y="273177"/>
                </a:lnTo>
                <a:lnTo>
                  <a:pt x="135731" y="274701"/>
                </a:lnTo>
                <a:lnTo>
                  <a:pt x="135731" y="276225"/>
                </a:lnTo>
                <a:lnTo>
                  <a:pt x="134207" y="276225"/>
                </a:lnTo>
                <a:lnTo>
                  <a:pt x="132683" y="277749"/>
                </a:lnTo>
                <a:close/>
              </a:path>
              <a:path w="137795" h="278130">
                <a:moveTo>
                  <a:pt x="19812" y="277749"/>
                </a:moveTo>
                <a:lnTo>
                  <a:pt x="3048" y="277749"/>
                </a:lnTo>
                <a:lnTo>
                  <a:pt x="1524" y="276225"/>
                </a:lnTo>
                <a:lnTo>
                  <a:pt x="21336" y="276225"/>
                </a:lnTo>
                <a:lnTo>
                  <a:pt x="19812" y="277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8" name="object 78" descr="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821173" y="1992344"/>
            <a:ext cx="138779" cy="195357"/>
          </a:xfrm>
          <a:prstGeom prst="rect">
            <a:avLst/>
          </a:prstGeom>
        </p:spPr>
      </p:pic>
      <p:pic>
        <p:nvPicPr>
          <p:cNvPr id="79" name="object 79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5022532" y="1992344"/>
            <a:ext cx="144875" cy="192309"/>
          </a:xfrm>
          <a:prstGeom prst="rect">
            <a:avLst/>
          </a:prstGeom>
        </p:spPr>
      </p:pic>
      <p:sp>
        <p:nvSpPr>
          <p:cNvPr id="80" name="object 80" descr=""/>
          <p:cNvSpPr/>
          <p:nvPr/>
        </p:nvSpPr>
        <p:spPr>
          <a:xfrm>
            <a:off x="5219318" y="1908429"/>
            <a:ext cx="155575" cy="279400"/>
          </a:xfrm>
          <a:custGeom>
            <a:avLst/>
            <a:gdLst/>
            <a:ahLst/>
            <a:cxnLst/>
            <a:rect l="l" t="t" r="r" b="b"/>
            <a:pathLst>
              <a:path w="155575" h="279400">
                <a:moveTo>
                  <a:pt x="152495" y="1523"/>
                </a:moveTo>
                <a:lnTo>
                  <a:pt x="135731" y="1523"/>
                </a:lnTo>
                <a:lnTo>
                  <a:pt x="137255" y="0"/>
                </a:lnTo>
                <a:lnTo>
                  <a:pt x="150971" y="0"/>
                </a:lnTo>
                <a:lnTo>
                  <a:pt x="152495" y="1523"/>
                </a:lnTo>
                <a:close/>
              </a:path>
              <a:path w="155575" h="279400">
                <a:moveTo>
                  <a:pt x="155543" y="112966"/>
                </a:moveTo>
                <a:lnTo>
                  <a:pt x="132683" y="112966"/>
                </a:lnTo>
                <a:lnTo>
                  <a:pt x="132683" y="1523"/>
                </a:lnTo>
                <a:lnTo>
                  <a:pt x="155543" y="1523"/>
                </a:lnTo>
                <a:lnTo>
                  <a:pt x="155543" y="112966"/>
                </a:lnTo>
                <a:close/>
              </a:path>
              <a:path w="155575" h="279400">
                <a:moveTo>
                  <a:pt x="71628" y="279273"/>
                </a:moveTo>
                <a:lnTo>
                  <a:pt x="61465" y="278701"/>
                </a:lnTo>
                <a:lnTo>
                  <a:pt x="61754" y="278701"/>
                </a:lnTo>
                <a:lnTo>
                  <a:pt x="53149" y="277177"/>
                </a:lnTo>
                <a:lnTo>
                  <a:pt x="20740" y="256825"/>
                </a:lnTo>
                <a:lnTo>
                  <a:pt x="16764" y="250221"/>
                </a:lnTo>
                <a:lnTo>
                  <a:pt x="12477" y="243982"/>
                </a:lnTo>
                <a:lnTo>
                  <a:pt x="952" y="202787"/>
                </a:lnTo>
                <a:lnTo>
                  <a:pt x="0" y="183165"/>
                </a:lnTo>
                <a:lnTo>
                  <a:pt x="258" y="173244"/>
                </a:lnTo>
                <a:lnTo>
                  <a:pt x="285" y="172180"/>
                </a:lnTo>
                <a:lnTo>
                  <a:pt x="1143" y="161936"/>
                </a:lnTo>
                <a:lnTo>
                  <a:pt x="2486" y="152590"/>
                </a:lnTo>
                <a:lnTo>
                  <a:pt x="2571" y="151996"/>
                </a:lnTo>
                <a:lnTo>
                  <a:pt x="19812" y="111442"/>
                </a:lnTo>
                <a:lnTo>
                  <a:pt x="50696" y="88456"/>
                </a:lnTo>
                <a:lnTo>
                  <a:pt x="76200" y="83915"/>
                </a:lnTo>
                <a:lnTo>
                  <a:pt x="84177" y="84464"/>
                </a:lnTo>
                <a:lnTo>
                  <a:pt x="119110" y="100583"/>
                </a:lnTo>
                <a:lnTo>
                  <a:pt x="124599" y="105346"/>
                </a:lnTo>
                <a:lnTo>
                  <a:pt x="65532" y="105346"/>
                </a:lnTo>
                <a:lnTo>
                  <a:pt x="57912" y="106870"/>
                </a:lnTo>
                <a:lnTo>
                  <a:pt x="30670" y="139827"/>
                </a:lnTo>
                <a:lnTo>
                  <a:pt x="27558" y="151996"/>
                </a:lnTo>
                <a:lnTo>
                  <a:pt x="27432" y="152590"/>
                </a:lnTo>
                <a:lnTo>
                  <a:pt x="25669" y="159463"/>
                </a:lnTo>
                <a:lnTo>
                  <a:pt x="24765" y="166354"/>
                </a:lnTo>
                <a:lnTo>
                  <a:pt x="24483" y="172180"/>
                </a:lnTo>
                <a:lnTo>
                  <a:pt x="24574" y="195167"/>
                </a:lnTo>
                <a:lnTo>
                  <a:pt x="35052" y="234981"/>
                </a:lnTo>
                <a:lnTo>
                  <a:pt x="38100" y="241077"/>
                </a:lnTo>
                <a:lnTo>
                  <a:pt x="44196" y="247173"/>
                </a:lnTo>
                <a:lnTo>
                  <a:pt x="50292" y="251745"/>
                </a:lnTo>
                <a:lnTo>
                  <a:pt x="56388" y="256413"/>
                </a:lnTo>
                <a:lnTo>
                  <a:pt x="64008" y="257937"/>
                </a:lnTo>
                <a:lnTo>
                  <a:pt x="121629" y="257937"/>
                </a:lnTo>
                <a:lnTo>
                  <a:pt x="119681" y="259639"/>
                </a:lnTo>
                <a:lnTo>
                  <a:pt x="80510" y="278701"/>
                </a:lnTo>
                <a:lnTo>
                  <a:pt x="71628" y="279273"/>
                </a:lnTo>
                <a:close/>
              </a:path>
              <a:path w="155575" h="279400">
                <a:moveTo>
                  <a:pt x="121629" y="257937"/>
                </a:moveTo>
                <a:lnTo>
                  <a:pt x="82296" y="257937"/>
                </a:lnTo>
                <a:lnTo>
                  <a:pt x="96012" y="253365"/>
                </a:lnTo>
                <a:lnTo>
                  <a:pt x="102108" y="250221"/>
                </a:lnTo>
                <a:lnTo>
                  <a:pt x="106680" y="247173"/>
                </a:lnTo>
                <a:lnTo>
                  <a:pt x="111252" y="242601"/>
                </a:lnTo>
                <a:lnTo>
                  <a:pt x="115919" y="238029"/>
                </a:lnTo>
                <a:lnTo>
                  <a:pt x="122015" y="233457"/>
                </a:lnTo>
                <a:lnTo>
                  <a:pt x="126587" y="227361"/>
                </a:lnTo>
                <a:lnTo>
                  <a:pt x="132683" y="219741"/>
                </a:lnTo>
                <a:lnTo>
                  <a:pt x="132683" y="141922"/>
                </a:lnTo>
                <a:lnTo>
                  <a:pt x="124882" y="133302"/>
                </a:lnTo>
                <a:lnTo>
                  <a:pt x="89725" y="107632"/>
                </a:lnTo>
                <a:lnTo>
                  <a:pt x="74676" y="105346"/>
                </a:lnTo>
                <a:lnTo>
                  <a:pt x="124599" y="105346"/>
                </a:lnTo>
                <a:lnTo>
                  <a:pt x="125834" y="106418"/>
                </a:lnTo>
                <a:lnTo>
                  <a:pt x="132683" y="112966"/>
                </a:lnTo>
                <a:lnTo>
                  <a:pt x="155543" y="112966"/>
                </a:lnTo>
                <a:lnTo>
                  <a:pt x="155543" y="245649"/>
                </a:lnTo>
                <a:lnTo>
                  <a:pt x="134207" y="245649"/>
                </a:lnTo>
                <a:lnTo>
                  <a:pt x="127096" y="253158"/>
                </a:lnTo>
                <a:lnTo>
                  <a:pt x="121629" y="257937"/>
                </a:lnTo>
                <a:close/>
              </a:path>
              <a:path w="155575" h="279400">
                <a:moveTo>
                  <a:pt x="154019" y="276225"/>
                </a:moveTo>
                <a:lnTo>
                  <a:pt x="137255" y="276225"/>
                </a:lnTo>
                <a:lnTo>
                  <a:pt x="135731" y="274701"/>
                </a:lnTo>
                <a:lnTo>
                  <a:pt x="135731" y="273177"/>
                </a:lnTo>
                <a:lnTo>
                  <a:pt x="134207" y="273177"/>
                </a:lnTo>
                <a:lnTo>
                  <a:pt x="134207" y="245649"/>
                </a:lnTo>
                <a:lnTo>
                  <a:pt x="155543" y="245649"/>
                </a:lnTo>
                <a:lnTo>
                  <a:pt x="155543" y="274701"/>
                </a:lnTo>
                <a:lnTo>
                  <a:pt x="154019" y="2762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 descr=""/>
          <p:cNvSpPr/>
          <p:nvPr/>
        </p:nvSpPr>
        <p:spPr>
          <a:xfrm>
            <a:off x="5528881" y="1906905"/>
            <a:ext cx="22860" cy="278130"/>
          </a:xfrm>
          <a:custGeom>
            <a:avLst/>
            <a:gdLst/>
            <a:ahLst/>
            <a:cxnLst/>
            <a:rect l="l" t="t" r="r" b="b"/>
            <a:pathLst>
              <a:path w="22860" h="278130">
                <a:moveTo>
                  <a:pt x="18288" y="1524"/>
                </a:moveTo>
                <a:lnTo>
                  <a:pt x="4572" y="1524"/>
                </a:lnTo>
                <a:lnTo>
                  <a:pt x="6096" y="0"/>
                </a:lnTo>
                <a:lnTo>
                  <a:pt x="16764" y="0"/>
                </a:lnTo>
                <a:lnTo>
                  <a:pt x="18288" y="1524"/>
                </a:lnTo>
                <a:close/>
              </a:path>
              <a:path w="22860" h="278130">
                <a:moveTo>
                  <a:pt x="22860" y="276225"/>
                </a:moveTo>
                <a:lnTo>
                  <a:pt x="1524" y="276225"/>
                </a:lnTo>
                <a:lnTo>
                  <a:pt x="0" y="274701"/>
                </a:lnTo>
                <a:lnTo>
                  <a:pt x="0" y="3047"/>
                </a:lnTo>
                <a:lnTo>
                  <a:pt x="1524" y="1524"/>
                </a:lnTo>
                <a:lnTo>
                  <a:pt x="21336" y="1524"/>
                </a:lnTo>
                <a:lnTo>
                  <a:pt x="22860" y="3047"/>
                </a:lnTo>
                <a:lnTo>
                  <a:pt x="22860" y="276225"/>
                </a:lnTo>
                <a:close/>
              </a:path>
              <a:path w="22860" h="278130">
                <a:moveTo>
                  <a:pt x="19812" y="277749"/>
                </a:moveTo>
                <a:lnTo>
                  <a:pt x="3048" y="277749"/>
                </a:lnTo>
                <a:lnTo>
                  <a:pt x="3048" y="276225"/>
                </a:lnTo>
                <a:lnTo>
                  <a:pt x="21336" y="276225"/>
                </a:lnTo>
                <a:lnTo>
                  <a:pt x="19812" y="277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2" name="object 82" descr=""/>
          <p:cNvGrpSpPr/>
          <p:nvPr/>
        </p:nvGrpSpPr>
        <p:grpSpPr>
          <a:xfrm>
            <a:off x="5605248" y="1992344"/>
            <a:ext cx="335915" cy="195580"/>
            <a:chOff x="5605248" y="1992344"/>
            <a:chExt cx="335915" cy="195580"/>
          </a:xfrm>
        </p:grpSpPr>
        <p:pic>
          <p:nvPicPr>
            <p:cNvPr id="83" name="object 83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605248" y="1992344"/>
              <a:ext cx="158518" cy="195357"/>
            </a:xfrm>
            <a:prstGeom prst="rect">
              <a:avLst/>
            </a:prstGeom>
          </p:spPr>
        </p:pic>
        <p:pic>
          <p:nvPicPr>
            <p:cNvPr id="84" name="object 84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803487" y="1992344"/>
              <a:ext cx="137255" cy="195357"/>
            </a:xfrm>
            <a:prstGeom prst="rect">
              <a:avLst/>
            </a:prstGeom>
          </p:spPr>
        </p:pic>
      </p:grpSp>
      <p:grpSp>
        <p:nvGrpSpPr>
          <p:cNvPr id="85" name="object 85" descr=""/>
          <p:cNvGrpSpPr/>
          <p:nvPr/>
        </p:nvGrpSpPr>
        <p:grpSpPr>
          <a:xfrm>
            <a:off x="6003226" y="1992344"/>
            <a:ext cx="285750" cy="192405"/>
            <a:chOff x="6003226" y="1992344"/>
            <a:chExt cx="285750" cy="192405"/>
          </a:xfrm>
        </p:grpSpPr>
        <p:pic>
          <p:nvPicPr>
            <p:cNvPr id="86" name="object 86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003226" y="1992344"/>
              <a:ext cx="100679" cy="192309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142101" y="1992344"/>
              <a:ext cx="146399" cy="192309"/>
            </a:xfrm>
            <a:prstGeom prst="rect">
              <a:avLst/>
            </a:prstGeom>
          </p:spPr>
        </p:pic>
      </p:grpSp>
      <p:pic>
        <p:nvPicPr>
          <p:cNvPr id="88" name="object 88" descr="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721232" y="2389060"/>
            <a:ext cx="912113" cy="279273"/>
          </a:xfrm>
          <a:prstGeom prst="rect">
            <a:avLst/>
          </a:prstGeom>
        </p:spPr>
      </p:pic>
      <p:pic>
        <p:nvPicPr>
          <p:cNvPr id="89" name="object 89" descr="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755433" y="2405919"/>
            <a:ext cx="1477922" cy="262413"/>
          </a:xfrm>
          <a:prstGeom prst="rect">
            <a:avLst/>
          </a:prstGeom>
        </p:spPr>
      </p:pic>
      <p:sp>
        <p:nvSpPr>
          <p:cNvPr id="90" name="object 90" descr=""/>
          <p:cNvSpPr/>
          <p:nvPr/>
        </p:nvSpPr>
        <p:spPr>
          <a:xfrm>
            <a:off x="3369087" y="2405919"/>
            <a:ext cx="32384" cy="260985"/>
          </a:xfrm>
          <a:custGeom>
            <a:avLst/>
            <a:gdLst/>
            <a:ahLst/>
            <a:cxnLst/>
            <a:rect l="l" t="t" r="r" b="b"/>
            <a:pathLst>
              <a:path w="32385" h="260985">
                <a:moveTo>
                  <a:pt x="19907" y="71628"/>
                </a:moveTo>
                <a:lnTo>
                  <a:pt x="12192" y="71628"/>
                </a:lnTo>
                <a:lnTo>
                  <a:pt x="13716" y="70104"/>
                </a:lnTo>
                <a:lnTo>
                  <a:pt x="18383" y="70104"/>
                </a:lnTo>
                <a:lnTo>
                  <a:pt x="19907" y="71628"/>
                </a:lnTo>
                <a:close/>
              </a:path>
              <a:path w="32385" h="260985">
                <a:moveTo>
                  <a:pt x="26003" y="73152"/>
                </a:moveTo>
                <a:lnTo>
                  <a:pt x="6096" y="73152"/>
                </a:lnTo>
                <a:lnTo>
                  <a:pt x="6096" y="71628"/>
                </a:lnTo>
                <a:lnTo>
                  <a:pt x="26003" y="71628"/>
                </a:lnTo>
                <a:lnTo>
                  <a:pt x="26003" y="73152"/>
                </a:lnTo>
                <a:close/>
              </a:path>
              <a:path w="32385" h="260985">
                <a:moveTo>
                  <a:pt x="26003" y="259365"/>
                </a:moveTo>
                <a:lnTo>
                  <a:pt x="6096" y="259365"/>
                </a:lnTo>
                <a:lnTo>
                  <a:pt x="4572" y="257841"/>
                </a:lnTo>
                <a:lnTo>
                  <a:pt x="4572" y="73152"/>
                </a:lnTo>
                <a:lnTo>
                  <a:pt x="27527" y="73152"/>
                </a:lnTo>
                <a:lnTo>
                  <a:pt x="27527" y="257841"/>
                </a:lnTo>
                <a:lnTo>
                  <a:pt x="26003" y="259365"/>
                </a:lnTo>
                <a:close/>
              </a:path>
              <a:path w="32385" h="260985">
                <a:moveTo>
                  <a:pt x="22955" y="260889"/>
                </a:moveTo>
                <a:lnTo>
                  <a:pt x="9144" y="260889"/>
                </a:lnTo>
                <a:lnTo>
                  <a:pt x="7620" y="259365"/>
                </a:lnTo>
                <a:lnTo>
                  <a:pt x="24479" y="259365"/>
                </a:lnTo>
                <a:lnTo>
                  <a:pt x="22955" y="260889"/>
                </a:lnTo>
                <a:close/>
              </a:path>
              <a:path w="32385" h="260985">
                <a:moveTo>
                  <a:pt x="21431" y="32004"/>
                </a:moveTo>
                <a:lnTo>
                  <a:pt x="10668" y="32004"/>
                </a:lnTo>
                <a:lnTo>
                  <a:pt x="6096" y="30480"/>
                </a:lnTo>
                <a:lnTo>
                  <a:pt x="3048" y="28955"/>
                </a:lnTo>
                <a:lnTo>
                  <a:pt x="1524" y="25907"/>
                </a:lnTo>
                <a:lnTo>
                  <a:pt x="0" y="21336"/>
                </a:lnTo>
                <a:lnTo>
                  <a:pt x="0" y="9143"/>
                </a:lnTo>
                <a:lnTo>
                  <a:pt x="1524" y="4572"/>
                </a:lnTo>
                <a:lnTo>
                  <a:pt x="4572" y="3048"/>
                </a:lnTo>
                <a:lnTo>
                  <a:pt x="6096" y="0"/>
                </a:lnTo>
                <a:lnTo>
                  <a:pt x="26003" y="0"/>
                </a:lnTo>
                <a:lnTo>
                  <a:pt x="27527" y="3048"/>
                </a:lnTo>
                <a:lnTo>
                  <a:pt x="30575" y="4572"/>
                </a:lnTo>
                <a:lnTo>
                  <a:pt x="32099" y="9143"/>
                </a:lnTo>
                <a:lnTo>
                  <a:pt x="32099" y="21336"/>
                </a:lnTo>
                <a:lnTo>
                  <a:pt x="30575" y="25907"/>
                </a:lnTo>
                <a:lnTo>
                  <a:pt x="26003" y="30480"/>
                </a:lnTo>
                <a:lnTo>
                  <a:pt x="21431" y="320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1" name="object 91" descr="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3462147" y="2474499"/>
            <a:ext cx="144875" cy="192309"/>
          </a:xfrm>
          <a:prstGeom prst="rect">
            <a:avLst/>
          </a:prstGeom>
        </p:spPr>
      </p:pic>
      <p:pic>
        <p:nvPicPr>
          <p:cNvPr id="92" name="object 92" descr="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3744372" y="2405919"/>
            <a:ext cx="1032605" cy="262413"/>
          </a:xfrm>
          <a:prstGeom prst="rect">
            <a:avLst/>
          </a:prstGeom>
        </p:spPr>
      </p:pic>
      <p:pic>
        <p:nvPicPr>
          <p:cNvPr id="93" name="object 93" descr="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4903565" y="2474499"/>
            <a:ext cx="138779" cy="193786"/>
          </a:xfrm>
          <a:prstGeom prst="rect">
            <a:avLst/>
          </a:prstGeom>
        </p:spPr>
      </p:pic>
      <p:pic>
        <p:nvPicPr>
          <p:cNvPr id="94" name="object 94" descr="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5104923" y="2474499"/>
            <a:ext cx="144875" cy="192309"/>
          </a:xfrm>
          <a:prstGeom prst="rect">
            <a:avLst/>
          </a:prstGeom>
        </p:spPr>
      </p:pic>
      <p:sp>
        <p:nvSpPr>
          <p:cNvPr id="95" name="object 95" descr=""/>
          <p:cNvSpPr/>
          <p:nvPr/>
        </p:nvSpPr>
        <p:spPr>
          <a:xfrm>
            <a:off x="5300090" y="2390584"/>
            <a:ext cx="157480" cy="278130"/>
          </a:xfrm>
          <a:custGeom>
            <a:avLst/>
            <a:gdLst/>
            <a:ahLst/>
            <a:cxnLst/>
            <a:rect l="l" t="t" r="r" b="b"/>
            <a:pathLst>
              <a:path w="157479" h="278130">
                <a:moveTo>
                  <a:pt x="155638" y="1523"/>
                </a:moveTo>
                <a:lnTo>
                  <a:pt x="135731" y="1523"/>
                </a:lnTo>
                <a:lnTo>
                  <a:pt x="135731" y="0"/>
                </a:lnTo>
                <a:lnTo>
                  <a:pt x="155638" y="0"/>
                </a:lnTo>
                <a:lnTo>
                  <a:pt x="155638" y="1523"/>
                </a:lnTo>
                <a:close/>
              </a:path>
              <a:path w="157479" h="278130">
                <a:moveTo>
                  <a:pt x="157162" y="112966"/>
                </a:moveTo>
                <a:lnTo>
                  <a:pt x="134207" y="112966"/>
                </a:lnTo>
                <a:lnTo>
                  <a:pt x="134207" y="1523"/>
                </a:lnTo>
                <a:lnTo>
                  <a:pt x="157162" y="1523"/>
                </a:lnTo>
                <a:lnTo>
                  <a:pt x="157162" y="112966"/>
                </a:lnTo>
                <a:close/>
              </a:path>
              <a:path w="157479" h="278130">
                <a:moveTo>
                  <a:pt x="73247" y="277749"/>
                </a:moveTo>
                <a:lnTo>
                  <a:pt x="33091" y="266388"/>
                </a:lnTo>
                <a:lnTo>
                  <a:pt x="7119" y="228361"/>
                </a:lnTo>
                <a:lnTo>
                  <a:pt x="115" y="187213"/>
                </a:lnTo>
                <a:lnTo>
                  <a:pt x="0" y="183165"/>
                </a:lnTo>
                <a:lnTo>
                  <a:pt x="465" y="173204"/>
                </a:lnTo>
                <a:lnTo>
                  <a:pt x="523" y="171966"/>
                </a:lnTo>
                <a:lnTo>
                  <a:pt x="1905" y="161365"/>
                </a:lnTo>
                <a:lnTo>
                  <a:pt x="3857" y="151353"/>
                </a:lnTo>
                <a:lnTo>
                  <a:pt x="6096" y="141922"/>
                </a:lnTo>
                <a:lnTo>
                  <a:pt x="8591" y="133350"/>
                </a:lnTo>
                <a:lnTo>
                  <a:pt x="8667" y="133088"/>
                </a:lnTo>
                <a:lnTo>
                  <a:pt x="31480" y="99810"/>
                </a:lnTo>
                <a:lnTo>
                  <a:pt x="68722" y="84462"/>
                </a:lnTo>
                <a:lnTo>
                  <a:pt x="77819" y="83915"/>
                </a:lnTo>
                <a:lnTo>
                  <a:pt x="85558" y="84462"/>
                </a:lnTo>
                <a:lnTo>
                  <a:pt x="120491" y="100572"/>
                </a:lnTo>
                <a:lnTo>
                  <a:pt x="124305" y="103822"/>
                </a:lnTo>
                <a:lnTo>
                  <a:pt x="67151" y="103822"/>
                </a:lnTo>
                <a:lnTo>
                  <a:pt x="59531" y="106870"/>
                </a:lnTo>
                <a:lnTo>
                  <a:pt x="53435" y="111442"/>
                </a:lnTo>
                <a:lnTo>
                  <a:pt x="45815" y="114490"/>
                </a:lnTo>
                <a:lnTo>
                  <a:pt x="41243" y="120586"/>
                </a:lnTo>
                <a:lnTo>
                  <a:pt x="26550" y="159449"/>
                </a:lnTo>
                <a:lnTo>
                  <a:pt x="25931" y="187213"/>
                </a:lnTo>
                <a:lnTo>
                  <a:pt x="26066" y="193167"/>
                </a:lnTo>
                <a:lnTo>
                  <a:pt x="36671" y="233457"/>
                </a:lnTo>
                <a:lnTo>
                  <a:pt x="39719" y="241077"/>
                </a:lnTo>
                <a:lnTo>
                  <a:pt x="44291" y="247173"/>
                </a:lnTo>
                <a:lnTo>
                  <a:pt x="51911" y="251745"/>
                </a:lnTo>
                <a:lnTo>
                  <a:pt x="58007" y="256317"/>
                </a:lnTo>
                <a:lnTo>
                  <a:pt x="65627" y="257841"/>
                </a:lnTo>
                <a:lnTo>
                  <a:pt x="122593" y="257841"/>
                </a:lnTo>
                <a:lnTo>
                  <a:pt x="121253" y="259032"/>
                </a:lnTo>
                <a:lnTo>
                  <a:pt x="82129" y="277201"/>
                </a:lnTo>
                <a:lnTo>
                  <a:pt x="73247" y="277749"/>
                </a:lnTo>
                <a:close/>
              </a:path>
              <a:path w="157479" h="278130">
                <a:moveTo>
                  <a:pt x="122593" y="257841"/>
                </a:moveTo>
                <a:lnTo>
                  <a:pt x="83915" y="257841"/>
                </a:lnTo>
                <a:lnTo>
                  <a:pt x="97631" y="253269"/>
                </a:lnTo>
                <a:lnTo>
                  <a:pt x="106775" y="247173"/>
                </a:lnTo>
                <a:lnTo>
                  <a:pt x="112871" y="242601"/>
                </a:lnTo>
                <a:lnTo>
                  <a:pt x="128111" y="227361"/>
                </a:lnTo>
                <a:lnTo>
                  <a:pt x="134207" y="219741"/>
                </a:lnTo>
                <a:lnTo>
                  <a:pt x="134207" y="141922"/>
                </a:lnTo>
                <a:lnTo>
                  <a:pt x="105251" y="114490"/>
                </a:lnTo>
                <a:lnTo>
                  <a:pt x="76295" y="103822"/>
                </a:lnTo>
                <a:lnTo>
                  <a:pt x="124305" y="103822"/>
                </a:lnTo>
                <a:lnTo>
                  <a:pt x="127211" y="106299"/>
                </a:lnTo>
                <a:lnTo>
                  <a:pt x="134207" y="112966"/>
                </a:lnTo>
                <a:lnTo>
                  <a:pt x="157162" y="112966"/>
                </a:lnTo>
                <a:lnTo>
                  <a:pt x="157162" y="245649"/>
                </a:lnTo>
                <a:lnTo>
                  <a:pt x="135731" y="245649"/>
                </a:lnTo>
                <a:lnTo>
                  <a:pt x="128635" y="252475"/>
                </a:lnTo>
                <a:lnTo>
                  <a:pt x="122593" y="257841"/>
                </a:lnTo>
                <a:close/>
              </a:path>
              <a:path w="157479" h="278130">
                <a:moveTo>
                  <a:pt x="157162" y="274701"/>
                </a:moveTo>
                <a:lnTo>
                  <a:pt x="137255" y="274701"/>
                </a:lnTo>
                <a:lnTo>
                  <a:pt x="135731" y="273177"/>
                </a:lnTo>
                <a:lnTo>
                  <a:pt x="135731" y="245649"/>
                </a:lnTo>
                <a:lnTo>
                  <a:pt x="157162" y="245649"/>
                </a:lnTo>
                <a:lnTo>
                  <a:pt x="157162" y="274701"/>
                </a:lnTo>
                <a:close/>
              </a:path>
              <a:path w="157479" h="278130">
                <a:moveTo>
                  <a:pt x="154114" y="276225"/>
                </a:moveTo>
                <a:lnTo>
                  <a:pt x="140303" y="276225"/>
                </a:lnTo>
                <a:lnTo>
                  <a:pt x="138779" y="274701"/>
                </a:lnTo>
                <a:lnTo>
                  <a:pt x="154114" y="274701"/>
                </a:lnTo>
                <a:lnTo>
                  <a:pt x="154114" y="2762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6" name="object 96" descr=""/>
          <p:cNvGrpSpPr/>
          <p:nvPr/>
        </p:nvGrpSpPr>
        <p:grpSpPr>
          <a:xfrm>
            <a:off x="5611272" y="2474499"/>
            <a:ext cx="456565" cy="194310"/>
            <a:chOff x="5611272" y="2474499"/>
            <a:chExt cx="456565" cy="194310"/>
          </a:xfrm>
        </p:grpSpPr>
        <p:pic>
          <p:nvPicPr>
            <p:cNvPr id="97" name="object 97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611272" y="2474499"/>
              <a:ext cx="99155" cy="192309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730311" y="2474499"/>
              <a:ext cx="160043" cy="193833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928550" y="2474499"/>
              <a:ext cx="138779" cy="193786"/>
            </a:xfrm>
            <a:prstGeom prst="rect">
              <a:avLst/>
            </a:prstGeom>
          </p:spPr>
        </p:pic>
      </p:grpSp>
      <p:sp>
        <p:nvSpPr>
          <p:cNvPr id="100" name="object 100" descr=""/>
          <p:cNvSpPr/>
          <p:nvPr/>
        </p:nvSpPr>
        <p:spPr>
          <a:xfrm>
            <a:off x="6129813" y="2389060"/>
            <a:ext cx="24765" cy="278130"/>
          </a:xfrm>
          <a:custGeom>
            <a:avLst/>
            <a:gdLst/>
            <a:ahLst/>
            <a:cxnLst/>
            <a:rect l="l" t="t" r="r" b="b"/>
            <a:pathLst>
              <a:path w="24764" h="278130">
                <a:moveTo>
                  <a:pt x="21431" y="1524"/>
                </a:moveTo>
                <a:lnTo>
                  <a:pt x="3048" y="1524"/>
                </a:lnTo>
                <a:lnTo>
                  <a:pt x="3048" y="0"/>
                </a:lnTo>
                <a:lnTo>
                  <a:pt x="19907" y="0"/>
                </a:lnTo>
                <a:lnTo>
                  <a:pt x="21431" y="1524"/>
                </a:lnTo>
                <a:close/>
              </a:path>
              <a:path w="24764" h="278130">
                <a:moveTo>
                  <a:pt x="22955" y="276225"/>
                </a:moveTo>
                <a:lnTo>
                  <a:pt x="1524" y="276225"/>
                </a:lnTo>
                <a:lnTo>
                  <a:pt x="1524" y="274701"/>
                </a:lnTo>
                <a:lnTo>
                  <a:pt x="0" y="274701"/>
                </a:lnTo>
                <a:lnTo>
                  <a:pt x="0" y="3047"/>
                </a:lnTo>
                <a:lnTo>
                  <a:pt x="1524" y="1524"/>
                </a:lnTo>
                <a:lnTo>
                  <a:pt x="22955" y="1524"/>
                </a:lnTo>
                <a:lnTo>
                  <a:pt x="22955" y="3047"/>
                </a:lnTo>
                <a:lnTo>
                  <a:pt x="24479" y="4571"/>
                </a:lnTo>
                <a:lnTo>
                  <a:pt x="24479" y="273177"/>
                </a:lnTo>
                <a:lnTo>
                  <a:pt x="22955" y="274701"/>
                </a:lnTo>
                <a:lnTo>
                  <a:pt x="22955" y="276225"/>
                </a:lnTo>
                <a:close/>
              </a:path>
              <a:path w="24764" h="278130">
                <a:moveTo>
                  <a:pt x="19907" y="277749"/>
                </a:moveTo>
                <a:lnTo>
                  <a:pt x="4572" y="277749"/>
                </a:lnTo>
                <a:lnTo>
                  <a:pt x="3048" y="276225"/>
                </a:lnTo>
                <a:lnTo>
                  <a:pt x="19907" y="276225"/>
                </a:lnTo>
                <a:lnTo>
                  <a:pt x="19907" y="277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 descr=""/>
          <p:cNvSpPr/>
          <p:nvPr/>
        </p:nvSpPr>
        <p:spPr>
          <a:xfrm>
            <a:off x="6308311" y="2389060"/>
            <a:ext cx="24765" cy="278130"/>
          </a:xfrm>
          <a:custGeom>
            <a:avLst/>
            <a:gdLst/>
            <a:ahLst/>
            <a:cxnLst/>
            <a:rect l="l" t="t" r="r" b="b"/>
            <a:pathLst>
              <a:path w="24764" h="278130">
                <a:moveTo>
                  <a:pt x="21336" y="1524"/>
                </a:moveTo>
                <a:lnTo>
                  <a:pt x="3048" y="1524"/>
                </a:lnTo>
                <a:lnTo>
                  <a:pt x="3048" y="0"/>
                </a:lnTo>
                <a:lnTo>
                  <a:pt x="19812" y="0"/>
                </a:lnTo>
                <a:lnTo>
                  <a:pt x="21336" y="1524"/>
                </a:lnTo>
                <a:close/>
              </a:path>
              <a:path w="24764" h="278130">
                <a:moveTo>
                  <a:pt x="21336" y="276225"/>
                </a:moveTo>
                <a:lnTo>
                  <a:pt x="1524" y="276225"/>
                </a:lnTo>
                <a:lnTo>
                  <a:pt x="1524" y="274701"/>
                </a:lnTo>
                <a:lnTo>
                  <a:pt x="0" y="274701"/>
                </a:lnTo>
                <a:lnTo>
                  <a:pt x="0" y="3047"/>
                </a:lnTo>
                <a:lnTo>
                  <a:pt x="1524" y="1524"/>
                </a:lnTo>
                <a:lnTo>
                  <a:pt x="22860" y="1524"/>
                </a:lnTo>
                <a:lnTo>
                  <a:pt x="22860" y="3047"/>
                </a:lnTo>
                <a:lnTo>
                  <a:pt x="24384" y="4571"/>
                </a:lnTo>
                <a:lnTo>
                  <a:pt x="24384" y="273177"/>
                </a:lnTo>
                <a:lnTo>
                  <a:pt x="21336" y="276225"/>
                </a:lnTo>
                <a:close/>
              </a:path>
              <a:path w="24764" h="278130">
                <a:moveTo>
                  <a:pt x="19812" y="277749"/>
                </a:moveTo>
                <a:lnTo>
                  <a:pt x="4572" y="277749"/>
                </a:lnTo>
                <a:lnTo>
                  <a:pt x="3048" y="276225"/>
                </a:lnTo>
                <a:lnTo>
                  <a:pt x="19812" y="276225"/>
                </a:lnTo>
                <a:lnTo>
                  <a:pt x="19812" y="277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2" name="object 102" descr=""/>
          <p:cNvGrpSpPr/>
          <p:nvPr/>
        </p:nvGrpSpPr>
        <p:grpSpPr>
          <a:xfrm>
            <a:off x="6393751" y="2387536"/>
            <a:ext cx="346710" cy="281305"/>
            <a:chOff x="6393751" y="2387536"/>
            <a:chExt cx="346710" cy="281305"/>
          </a:xfrm>
        </p:grpSpPr>
        <p:sp>
          <p:nvSpPr>
            <p:cNvPr id="103" name="object 103" descr=""/>
            <p:cNvSpPr/>
            <p:nvPr/>
          </p:nvSpPr>
          <p:spPr>
            <a:xfrm>
              <a:off x="6393739" y="2387536"/>
              <a:ext cx="184785" cy="279400"/>
            </a:xfrm>
            <a:custGeom>
              <a:avLst/>
              <a:gdLst/>
              <a:ahLst/>
              <a:cxnLst/>
              <a:rect l="l" t="t" r="r" b="b"/>
              <a:pathLst>
                <a:path w="184784" h="279400">
                  <a:moveTo>
                    <a:pt x="25908" y="91541"/>
                  </a:moveTo>
                  <a:lnTo>
                    <a:pt x="24384" y="91541"/>
                  </a:lnTo>
                  <a:lnTo>
                    <a:pt x="24384" y="90017"/>
                  </a:lnTo>
                  <a:lnTo>
                    <a:pt x="18288" y="90017"/>
                  </a:lnTo>
                  <a:lnTo>
                    <a:pt x="16764" y="88493"/>
                  </a:lnTo>
                  <a:lnTo>
                    <a:pt x="12192" y="88493"/>
                  </a:lnTo>
                  <a:lnTo>
                    <a:pt x="10668" y="90017"/>
                  </a:lnTo>
                  <a:lnTo>
                    <a:pt x="6096" y="90017"/>
                  </a:lnTo>
                  <a:lnTo>
                    <a:pt x="4572" y="91541"/>
                  </a:lnTo>
                  <a:lnTo>
                    <a:pt x="3048" y="91541"/>
                  </a:lnTo>
                  <a:lnTo>
                    <a:pt x="3048" y="276225"/>
                  </a:lnTo>
                  <a:lnTo>
                    <a:pt x="4572" y="276225"/>
                  </a:lnTo>
                  <a:lnTo>
                    <a:pt x="4572" y="277749"/>
                  </a:lnTo>
                  <a:lnTo>
                    <a:pt x="6096" y="277749"/>
                  </a:lnTo>
                  <a:lnTo>
                    <a:pt x="7620" y="279273"/>
                  </a:lnTo>
                  <a:lnTo>
                    <a:pt x="22860" y="279273"/>
                  </a:lnTo>
                  <a:lnTo>
                    <a:pt x="22860" y="277749"/>
                  </a:lnTo>
                  <a:lnTo>
                    <a:pt x="24384" y="277749"/>
                  </a:lnTo>
                  <a:lnTo>
                    <a:pt x="25908" y="276225"/>
                  </a:lnTo>
                  <a:lnTo>
                    <a:pt x="25908" y="91541"/>
                  </a:lnTo>
                  <a:close/>
                </a:path>
                <a:path w="184784" h="279400">
                  <a:moveTo>
                    <a:pt x="30480" y="27533"/>
                  </a:moveTo>
                  <a:lnTo>
                    <a:pt x="28956" y="22961"/>
                  </a:lnTo>
                  <a:lnTo>
                    <a:pt x="24384" y="18389"/>
                  </a:lnTo>
                  <a:lnTo>
                    <a:pt x="4572" y="18389"/>
                  </a:lnTo>
                  <a:lnTo>
                    <a:pt x="3048" y="21437"/>
                  </a:lnTo>
                  <a:lnTo>
                    <a:pt x="0" y="22961"/>
                  </a:lnTo>
                  <a:lnTo>
                    <a:pt x="0" y="44297"/>
                  </a:lnTo>
                  <a:lnTo>
                    <a:pt x="4572" y="48869"/>
                  </a:lnTo>
                  <a:lnTo>
                    <a:pt x="9144" y="50393"/>
                  </a:lnTo>
                  <a:lnTo>
                    <a:pt x="19812" y="50393"/>
                  </a:lnTo>
                  <a:lnTo>
                    <a:pt x="24384" y="48869"/>
                  </a:lnTo>
                  <a:lnTo>
                    <a:pt x="27432" y="47345"/>
                  </a:lnTo>
                  <a:lnTo>
                    <a:pt x="28956" y="44297"/>
                  </a:lnTo>
                  <a:lnTo>
                    <a:pt x="30480" y="39725"/>
                  </a:lnTo>
                  <a:lnTo>
                    <a:pt x="30480" y="27533"/>
                  </a:lnTo>
                  <a:close/>
                </a:path>
                <a:path w="184784" h="279400">
                  <a:moveTo>
                    <a:pt x="184505" y="12192"/>
                  </a:moveTo>
                  <a:lnTo>
                    <a:pt x="182981" y="10668"/>
                  </a:lnTo>
                  <a:lnTo>
                    <a:pt x="182981" y="7620"/>
                  </a:lnTo>
                  <a:lnTo>
                    <a:pt x="181457" y="7620"/>
                  </a:lnTo>
                  <a:lnTo>
                    <a:pt x="181457" y="6096"/>
                  </a:lnTo>
                  <a:lnTo>
                    <a:pt x="179933" y="6096"/>
                  </a:lnTo>
                  <a:lnTo>
                    <a:pt x="178409" y="4572"/>
                  </a:lnTo>
                  <a:lnTo>
                    <a:pt x="176885" y="4572"/>
                  </a:lnTo>
                  <a:lnTo>
                    <a:pt x="175361" y="3048"/>
                  </a:lnTo>
                  <a:lnTo>
                    <a:pt x="170789" y="1524"/>
                  </a:lnTo>
                  <a:lnTo>
                    <a:pt x="167741" y="1524"/>
                  </a:lnTo>
                  <a:lnTo>
                    <a:pt x="163169" y="0"/>
                  </a:lnTo>
                  <a:lnTo>
                    <a:pt x="144881" y="0"/>
                  </a:lnTo>
                  <a:lnTo>
                    <a:pt x="137261" y="1524"/>
                  </a:lnTo>
                  <a:lnTo>
                    <a:pt x="129641" y="4572"/>
                  </a:lnTo>
                  <a:lnTo>
                    <a:pt x="123545" y="6096"/>
                  </a:lnTo>
                  <a:lnTo>
                    <a:pt x="102209" y="38201"/>
                  </a:lnTo>
                  <a:lnTo>
                    <a:pt x="100088" y="53441"/>
                  </a:lnTo>
                  <a:lnTo>
                    <a:pt x="99428" y="61341"/>
                  </a:lnTo>
                  <a:lnTo>
                    <a:pt x="99161" y="70205"/>
                  </a:lnTo>
                  <a:lnTo>
                    <a:pt x="99161" y="90017"/>
                  </a:lnTo>
                  <a:lnTo>
                    <a:pt x="70116" y="90017"/>
                  </a:lnTo>
                  <a:lnTo>
                    <a:pt x="70116" y="91541"/>
                  </a:lnTo>
                  <a:lnTo>
                    <a:pt x="68592" y="91541"/>
                  </a:lnTo>
                  <a:lnTo>
                    <a:pt x="68592" y="93065"/>
                  </a:lnTo>
                  <a:lnTo>
                    <a:pt x="67068" y="93065"/>
                  </a:lnTo>
                  <a:lnTo>
                    <a:pt x="67068" y="106870"/>
                  </a:lnTo>
                  <a:lnTo>
                    <a:pt x="68592" y="108394"/>
                  </a:lnTo>
                  <a:lnTo>
                    <a:pt x="68592" y="109918"/>
                  </a:lnTo>
                  <a:lnTo>
                    <a:pt x="99161" y="109918"/>
                  </a:lnTo>
                  <a:lnTo>
                    <a:pt x="99161" y="276225"/>
                  </a:lnTo>
                  <a:lnTo>
                    <a:pt x="100685" y="276225"/>
                  </a:lnTo>
                  <a:lnTo>
                    <a:pt x="100685" y="277749"/>
                  </a:lnTo>
                  <a:lnTo>
                    <a:pt x="102209" y="277749"/>
                  </a:lnTo>
                  <a:lnTo>
                    <a:pt x="103733" y="279273"/>
                  </a:lnTo>
                  <a:lnTo>
                    <a:pt x="118973" y="279273"/>
                  </a:lnTo>
                  <a:lnTo>
                    <a:pt x="120497" y="277749"/>
                  </a:lnTo>
                  <a:lnTo>
                    <a:pt x="122021" y="277749"/>
                  </a:lnTo>
                  <a:lnTo>
                    <a:pt x="122021" y="276225"/>
                  </a:lnTo>
                  <a:lnTo>
                    <a:pt x="123545" y="276225"/>
                  </a:lnTo>
                  <a:lnTo>
                    <a:pt x="123545" y="109918"/>
                  </a:lnTo>
                  <a:lnTo>
                    <a:pt x="170789" y="109918"/>
                  </a:lnTo>
                  <a:lnTo>
                    <a:pt x="170789" y="108394"/>
                  </a:lnTo>
                  <a:lnTo>
                    <a:pt x="172313" y="106870"/>
                  </a:lnTo>
                  <a:lnTo>
                    <a:pt x="172313" y="93065"/>
                  </a:lnTo>
                  <a:lnTo>
                    <a:pt x="170789" y="93065"/>
                  </a:lnTo>
                  <a:lnTo>
                    <a:pt x="170789" y="91541"/>
                  </a:lnTo>
                  <a:lnTo>
                    <a:pt x="169265" y="91541"/>
                  </a:lnTo>
                  <a:lnTo>
                    <a:pt x="169265" y="90017"/>
                  </a:lnTo>
                  <a:lnTo>
                    <a:pt x="123545" y="90017"/>
                  </a:lnTo>
                  <a:lnTo>
                    <a:pt x="123647" y="53060"/>
                  </a:lnTo>
                  <a:lnTo>
                    <a:pt x="125069" y="47345"/>
                  </a:lnTo>
                  <a:lnTo>
                    <a:pt x="125069" y="41249"/>
                  </a:lnTo>
                  <a:lnTo>
                    <a:pt x="126593" y="35153"/>
                  </a:lnTo>
                  <a:lnTo>
                    <a:pt x="129641" y="32105"/>
                  </a:lnTo>
                  <a:lnTo>
                    <a:pt x="132689" y="27533"/>
                  </a:lnTo>
                  <a:lnTo>
                    <a:pt x="135737" y="24485"/>
                  </a:lnTo>
                  <a:lnTo>
                    <a:pt x="138785" y="22961"/>
                  </a:lnTo>
                  <a:lnTo>
                    <a:pt x="147929" y="19913"/>
                  </a:lnTo>
                  <a:lnTo>
                    <a:pt x="157073" y="19913"/>
                  </a:lnTo>
                  <a:lnTo>
                    <a:pt x="160121" y="21437"/>
                  </a:lnTo>
                  <a:lnTo>
                    <a:pt x="166217" y="21437"/>
                  </a:lnTo>
                  <a:lnTo>
                    <a:pt x="169265" y="22961"/>
                  </a:lnTo>
                  <a:lnTo>
                    <a:pt x="170789" y="22961"/>
                  </a:lnTo>
                  <a:lnTo>
                    <a:pt x="173837" y="24485"/>
                  </a:lnTo>
                  <a:lnTo>
                    <a:pt x="175361" y="24485"/>
                  </a:lnTo>
                  <a:lnTo>
                    <a:pt x="176885" y="26009"/>
                  </a:lnTo>
                  <a:lnTo>
                    <a:pt x="178409" y="26009"/>
                  </a:lnTo>
                  <a:lnTo>
                    <a:pt x="179933" y="27533"/>
                  </a:lnTo>
                  <a:lnTo>
                    <a:pt x="181457" y="27533"/>
                  </a:lnTo>
                  <a:lnTo>
                    <a:pt x="181457" y="26009"/>
                  </a:lnTo>
                  <a:lnTo>
                    <a:pt x="182981" y="26009"/>
                  </a:lnTo>
                  <a:lnTo>
                    <a:pt x="182981" y="24485"/>
                  </a:lnTo>
                  <a:lnTo>
                    <a:pt x="184505" y="22961"/>
                  </a:lnTo>
                  <a:lnTo>
                    <a:pt x="184505" y="19913"/>
                  </a:lnTo>
                  <a:lnTo>
                    <a:pt x="184505" y="121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581376" y="2474499"/>
              <a:ext cx="158608" cy="193833"/>
            </a:xfrm>
            <a:prstGeom prst="rect">
              <a:avLst/>
            </a:prstGeom>
          </p:spPr>
        </p:pic>
      </p:grpSp>
      <p:sp>
        <p:nvSpPr>
          <p:cNvPr id="105" name="object 105" descr=""/>
          <p:cNvSpPr/>
          <p:nvPr/>
        </p:nvSpPr>
        <p:spPr>
          <a:xfrm>
            <a:off x="6715600" y="2886456"/>
            <a:ext cx="735330" cy="630555"/>
          </a:xfrm>
          <a:custGeom>
            <a:avLst/>
            <a:gdLst/>
            <a:ahLst/>
            <a:cxnLst/>
            <a:rect l="l" t="t" r="r" b="b"/>
            <a:pathLst>
              <a:path w="735329" h="630554">
                <a:moveTo>
                  <a:pt x="523113" y="630174"/>
                </a:moveTo>
                <a:lnTo>
                  <a:pt x="570452" y="572166"/>
                </a:lnTo>
                <a:lnTo>
                  <a:pt x="0" y="117538"/>
                </a:lnTo>
                <a:lnTo>
                  <a:pt x="92964" y="0"/>
                </a:lnTo>
                <a:lnTo>
                  <a:pt x="663416" y="453199"/>
                </a:lnTo>
                <a:lnTo>
                  <a:pt x="710755" y="395192"/>
                </a:lnTo>
                <a:lnTo>
                  <a:pt x="735139" y="605789"/>
                </a:lnTo>
                <a:lnTo>
                  <a:pt x="523113" y="630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 descr=""/>
          <p:cNvSpPr/>
          <p:nvPr/>
        </p:nvSpPr>
        <p:spPr>
          <a:xfrm>
            <a:off x="7061834" y="1110519"/>
            <a:ext cx="503555" cy="271780"/>
          </a:xfrm>
          <a:custGeom>
            <a:avLst/>
            <a:gdLst/>
            <a:ahLst/>
            <a:cxnLst/>
            <a:rect l="l" t="t" r="r" b="b"/>
            <a:pathLst>
              <a:path w="503554" h="271780">
                <a:moveTo>
                  <a:pt x="346233" y="271557"/>
                </a:moveTo>
                <a:lnTo>
                  <a:pt x="356901" y="204406"/>
                </a:lnTo>
                <a:lnTo>
                  <a:pt x="0" y="147923"/>
                </a:lnTo>
                <a:lnTo>
                  <a:pt x="21335" y="10667"/>
                </a:lnTo>
                <a:lnTo>
                  <a:pt x="378237" y="67055"/>
                </a:lnTo>
                <a:lnTo>
                  <a:pt x="388905" y="0"/>
                </a:lnTo>
                <a:lnTo>
                  <a:pt x="503300" y="157162"/>
                </a:lnTo>
                <a:lnTo>
                  <a:pt x="346233" y="2715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 descr=""/>
          <p:cNvSpPr/>
          <p:nvPr/>
        </p:nvSpPr>
        <p:spPr>
          <a:xfrm>
            <a:off x="8349139" y="2646902"/>
            <a:ext cx="607060" cy="494665"/>
          </a:xfrm>
          <a:custGeom>
            <a:avLst/>
            <a:gdLst/>
            <a:ahLst/>
            <a:cxnLst/>
            <a:rect l="l" t="t" r="r" b="b"/>
            <a:pathLst>
              <a:path w="607059" h="494664">
                <a:moveTo>
                  <a:pt x="399573" y="494442"/>
                </a:moveTo>
                <a:lnTo>
                  <a:pt x="442341" y="434911"/>
                </a:lnTo>
                <a:lnTo>
                  <a:pt x="0" y="120586"/>
                </a:lnTo>
                <a:lnTo>
                  <a:pt x="85439" y="0"/>
                </a:lnTo>
                <a:lnTo>
                  <a:pt x="527684" y="314325"/>
                </a:lnTo>
                <a:lnTo>
                  <a:pt x="570452" y="253365"/>
                </a:lnTo>
                <a:lnTo>
                  <a:pt x="607028" y="459295"/>
                </a:lnTo>
                <a:lnTo>
                  <a:pt x="399573" y="494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8" name="object 108" descr="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344424" y="7039355"/>
            <a:ext cx="1655063" cy="2103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8435" y="3421380"/>
            <a:ext cx="1353312" cy="3118103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02623" y="3179064"/>
            <a:ext cx="1434083" cy="3396996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37261" y="1101852"/>
            <a:ext cx="3118011" cy="1828789"/>
          </a:xfrm>
          <a:prstGeom prst="rect">
            <a:avLst/>
          </a:prstGeom>
        </p:spPr>
      </p:pic>
      <p:sp>
        <p:nvSpPr>
          <p:cNvPr id="5" name="object 5" descr=""/>
          <p:cNvSpPr/>
          <p:nvPr/>
        </p:nvSpPr>
        <p:spPr>
          <a:xfrm>
            <a:off x="4735734" y="6806183"/>
            <a:ext cx="168275" cy="276225"/>
          </a:xfrm>
          <a:custGeom>
            <a:avLst/>
            <a:gdLst/>
            <a:ahLst/>
            <a:cxnLst/>
            <a:rect l="l" t="t" r="r" b="b"/>
            <a:pathLst>
              <a:path w="168275" h="276225">
                <a:moveTo>
                  <a:pt x="36671" y="132778"/>
                </a:moveTo>
                <a:lnTo>
                  <a:pt x="21336" y="132778"/>
                </a:lnTo>
                <a:lnTo>
                  <a:pt x="19812" y="131254"/>
                </a:lnTo>
                <a:lnTo>
                  <a:pt x="16764" y="129730"/>
                </a:lnTo>
                <a:lnTo>
                  <a:pt x="15240" y="128206"/>
                </a:lnTo>
                <a:lnTo>
                  <a:pt x="15240" y="6191"/>
                </a:lnTo>
                <a:lnTo>
                  <a:pt x="19812" y="1619"/>
                </a:lnTo>
                <a:lnTo>
                  <a:pt x="22860" y="0"/>
                </a:lnTo>
                <a:lnTo>
                  <a:pt x="144970" y="0"/>
                </a:lnTo>
                <a:lnTo>
                  <a:pt x="146494" y="1619"/>
                </a:lnTo>
                <a:lnTo>
                  <a:pt x="148018" y="1619"/>
                </a:lnTo>
                <a:lnTo>
                  <a:pt x="149542" y="3143"/>
                </a:lnTo>
                <a:lnTo>
                  <a:pt x="149542" y="4667"/>
                </a:lnTo>
                <a:lnTo>
                  <a:pt x="151066" y="6191"/>
                </a:lnTo>
                <a:lnTo>
                  <a:pt x="151066" y="16859"/>
                </a:lnTo>
                <a:lnTo>
                  <a:pt x="149542" y="19907"/>
                </a:lnTo>
                <a:lnTo>
                  <a:pt x="148018" y="21431"/>
                </a:lnTo>
                <a:lnTo>
                  <a:pt x="144970" y="22955"/>
                </a:lnTo>
                <a:lnTo>
                  <a:pt x="38195" y="22955"/>
                </a:lnTo>
                <a:lnTo>
                  <a:pt x="38195" y="109918"/>
                </a:lnTo>
                <a:lnTo>
                  <a:pt x="96555" y="109918"/>
                </a:lnTo>
                <a:lnTo>
                  <a:pt x="105608" y="111609"/>
                </a:lnTo>
                <a:lnTo>
                  <a:pt x="123231" y="117300"/>
                </a:lnTo>
                <a:lnTo>
                  <a:pt x="131361" y="120967"/>
                </a:lnTo>
                <a:lnTo>
                  <a:pt x="138652" y="125206"/>
                </a:lnTo>
                <a:lnTo>
                  <a:pt x="144970" y="129730"/>
                </a:lnTo>
                <a:lnTo>
                  <a:pt x="47339" y="129730"/>
                </a:lnTo>
                <a:lnTo>
                  <a:pt x="42767" y="131254"/>
                </a:lnTo>
                <a:lnTo>
                  <a:pt x="36671" y="132778"/>
                </a:lnTo>
                <a:close/>
              </a:path>
              <a:path w="168275" h="276225">
                <a:moveTo>
                  <a:pt x="96555" y="109918"/>
                </a:moveTo>
                <a:lnTo>
                  <a:pt x="38195" y="109918"/>
                </a:lnTo>
                <a:lnTo>
                  <a:pt x="44291" y="108394"/>
                </a:lnTo>
                <a:lnTo>
                  <a:pt x="73247" y="108394"/>
                </a:lnTo>
                <a:lnTo>
                  <a:pt x="84605" y="108704"/>
                </a:lnTo>
                <a:lnTo>
                  <a:pt x="95535" y="109727"/>
                </a:lnTo>
                <a:lnTo>
                  <a:pt x="96555" y="109918"/>
                </a:lnTo>
                <a:close/>
              </a:path>
              <a:path w="168275" h="276225">
                <a:moveTo>
                  <a:pt x="138436" y="254888"/>
                </a:moveTo>
                <a:lnTo>
                  <a:pt x="70199" y="254888"/>
                </a:lnTo>
                <a:lnTo>
                  <a:pt x="77914" y="254603"/>
                </a:lnTo>
                <a:lnTo>
                  <a:pt x="85058" y="253745"/>
                </a:lnTo>
                <a:lnTo>
                  <a:pt x="91630" y="252317"/>
                </a:lnTo>
                <a:lnTo>
                  <a:pt x="97631" y="250316"/>
                </a:lnTo>
                <a:lnTo>
                  <a:pt x="106775" y="248792"/>
                </a:lnTo>
                <a:lnTo>
                  <a:pt x="135731" y="218217"/>
                </a:lnTo>
                <a:lnTo>
                  <a:pt x="140398" y="189261"/>
                </a:lnTo>
                <a:lnTo>
                  <a:pt x="140097" y="181783"/>
                </a:lnTo>
                <a:lnTo>
                  <a:pt x="122015" y="144970"/>
                </a:lnTo>
                <a:lnTo>
                  <a:pt x="117133" y="140922"/>
                </a:lnTo>
                <a:lnTo>
                  <a:pt x="73842" y="129992"/>
                </a:lnTo>
                <a:lnTo>
                  <a:pt x="64103" y="129730"/>
                </a:lnTo>
                <a:lnTo>
                  <a:pt x="144970" y="129730"/>
                </a:lnTo>
                <a:lnTo>
                  <a:pt x="166497" y="169628"/>
                </a:lnTo>
                <a:lnTo>
                  <a:pt x="167830" y="186213"/>
                </a:lnTo>
                <a:lnTo>
                  <a:pt x="167282" y="196453"/>
                </a:lnTo>
                <a:lnTo>
                  <a:pt x="152019" y="239946"/>
                </a:lnTo>
                <a:lnTo>
                  <a:pt x="140398" y="253364"/>
                </a:lnTo>
                <a:lnTo>
                  <a:pt x="138436" y="254888"/>
                </a:lnTo>
                <a:close/>
              </a:path>
              <a:path w="168275" h="276225">
                <a:moveTo>
                  <a:pt x="68675" y="276224"/>
                </a:moveTo>
                <a:lnTo>
                  <a:pt x="51911" y="276224"/>
                </a:lnTo>
                <a:lnTo>
                  <a:pt x="36671" y="273176"/>
                </a:lnTo>
                <a:lnTo>
                  <a:pt x="18288" y="268604"/>
                </a:lnTo>
                <a:lnTo>
                  <a:pt x="13716" y="267080"/>
                </a:lnTo>
                <a:lnTo>
                  <a:pt x="10668" y="264032"/>
                </a:lnTo>
                <a:lnTo>
                  <a:pt x="6096" y="262508"/>
                </a:lnTo>
                <a:lnTo>
                  <a:pt x="4572" y="260984"/>
                </a:lnTo>
                <a:lnTo>
                  <a:pt x="3048" y="260984"/>
                </a:lnTo>
                <a:lnTo>
                  <a:pt x="1524" y="259460"/>
                </a:lnTo>
                <a:lnTo>
                  <a:pt x="1524" y="257936"/>
                </a:lnTo>
                <a:lnTo>
                  <a:pt x="0" y="256412"/>
                </a:lnTo>
                <a:lnTo>
                  <a:pt x="0" y="239553"/>
                </a:lnTo>
                <a:lnTo>
                  <a:pt x="1524" y="238029"/>
                </a:lnTo>
                <a:lnTo>
                  <a:pt x="3048" y="238029"/>
                </a:lnTo>
                <a:lnTo>
                  <a:pt x="3048" y="236505"/>
                </a:lnTo>
                <a:lnTo>
                  <a:pt x="6096" y="236505"/>
                </a:lnTo>
                <a:lnTo>
                  <a:pt x="12192" y="239553"/>
                </a:lnTo>
                <a:lnTo>
                  <a:pt x="13716" y="241077"/>
                </a:lnTo>
                <a:lnTo>
                  <a:pt x="18288" y="242601"/>
                </a:lnTo>
                <a:lnTo>
                  <a:pt x="24384" y="245649"/>
                </a:lnTo>
                <a:lnTo>
                  <a:pt x="29051" y="247268"/>
                </a:lnTo>
                <a:lnTo>
                  <a:pt x="35147" y="250316"/>
                </a:lnTo>
                <a:lnTo>
                  <a:pt x="42767" y="251840"/>
                </a:lnTo>
                <a:lnTo>
                  <a:pt x="48768" y="252960"/>
                </a:lnTo>
                <a:lnTo>
                  <a:pt x="55340" y="253936"/>
                </a:lnTo>
                <a:lnTo>
                  <a:pt x="62237" y="254603"/>
                </a:lnTo>
                <a:lnTo>
                  <a:pt x="61782" y="254603"/>
                </a:lnTo>
                <a:lnTo>
                  <a:pt x="70199" y="254888"/>
                </a:lnTo>
                <a:lnTo>
                  <a:pt x="138436" y="254888"/>
                </a:lnTo>
                <a:lnTo>
                  <a:pt x="133437" y="258770"/>
                </a:lnTo>
                <a:lnTo>
                  <a:pt x="90392" y="274891"/>
                </a:lnTo>
                <a:lnTo>
                  <a:pt x="79819" y="275915"/>
                </a:lnTo>
                <a:lnTo>
                  <a:pt x="68675" y="2762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46916" y="6876382"/>
            <a:ext cx="727519" cy="27922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8015" y="3936491"/>
            <a:ext cx="938783" cy="2602991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27676" y="3659123"/>
            <a:ext cx="1290827" cy="2880359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9431" y="4282440"/>
            <a:ext cx="858012" cy="2257043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0700" y="4230623"/>
            <a:ext cx="1228343" cy="2308859"/>
          </a:xfrm>
          <a:prstGeom prst="rect">
            <a:avLst/>
          </a:prstGeom>
        </p:spPr>
      </p:pic>
      <p:grpSp>
        <p:nvGrpSpPr>
          <p:cNvPr id="11" name="object 11" descr=""/>
          <p:cNvGrpSpPr/>
          <p:nvPr/>
        </p:nvGrpSpPr>
        <p:grpSpPr>
          <a:xfrm>
            <a:off x="678561" y="918209"/>
            <a:ext cx="544830" cy="262890"/>
            <a:chOff x="678561" y="918209"/>
            <a:chExt cx="544830" cy="262890"/>
          </a:xfrm>
        </p:grpSpPr>
        <p:sp>
          <p:nvSpPr>
            <p:cNvPr id="12" name="object 12" descr=""/>
            <p:cNvSpPr/>
            <p:nvPr/>
          </p:nvSpPr>
          <p:spPr>
            <a:xfrm>
              <a:off x="678561" y="918209"/>
              <a:ext cx="396875" cy="260985"/>
            </a:xfrm>
            <a:custGeom>
              <a:avLst/>
              <a:gdLst/>
              <a:ahLst/>
              <a:cxnLst/>
              <a:rect l="l" t="t" r="r" b="b"/>
              <a:pathLst>
                <a:path w="396875" h="260984">
                  <a:moveTo>
                    <a:pt x="329463" y="6096"/>
                  </a:moveTo>
                  <a:lnTo>
                    <a:pt x="327939" y="4572"/>
                  </a:lnTo>
                  <a:lnTo>
                    <a:pt x="327939" y="3048"/>
                  </a:lnTo>
                  <a:lnTo>
                    <a:pt x="324891" y="3048"/>
                  </a:lnTo>
                  <a:lnTo>
                    <a:pt x="323367" y="1524"/>
                  </a:lnTo>
                  <a:lnTo>
                    <a:pt x="309651" y="1524"/>
                  </a:lnTo>
                  <a:lnTo>
                    <a:pt x="308127" y="3048"/>
                  </a:lnTo>
                  <a:lnTo>
                    <a:pt x="305079" y="3048"/>
                  </a:lnTo>
                  <a:lnTo>
                    <a:pt x="305079" y="4572"/>
                  </a:lnTo>
                  <a:lnTo>
                    <a:pt x="303555" y="4572"/>
                  </a:lnTo>
                  <a:lnTo>
                    <a:pt x="303555" y="7620"/>
                  </a:lnTo>
                  <a:lnTo>
                    <a:pt x="240982" y="231940"/>
                  </a:lnTo>
                  <a:lnTo>
                    <a:pt x="239458" y="231940"/>
                  </a:lnTo>
                  <a:lnTo>
                    <a:pt x="185826" y="44297"/>
                  </a:lnTo>
                  <a:lnTo>
                    <a:pt x="175348" y="7620"/>
                  </a:lnTo>
                  <a:lnTo>
                    <a:pt x="175348" y="4572"/>
                  </a:lnTo>
                  <a:lnTo>
                    <a:pt x="173824" y="4572"/>
                  </a:lnTo>
                  <a:lnTo>
                    <a:pt x="173824" y="3048"/>
                  </a:lnTo>
                  <a:lnTo>
                    <a:pt x="170776" y="3048"/>
                  </a:lnTo>
                  <a:lnTo>
                    <a:pt x="169252" y="1524"/>
                  </a:lnTo>
                  <a:lnTo>
                    <a:pt x="157060" y="1524"/>
                  </a:lnTo>
                  <a:lnTo>
                    <a:pt x="154012" y="3048"/>
                  </a:lnTo>
                  <a:lnTo>
                    <a:pt x="150964" y="3048"/>
                  </a:lnTo>
                  <a:lnTo>
                    <a:pt x="150964" y="4572"/>
                  </a:lnTo>
                  <a:lnTo>
                    <a:pt x="149440" y="4572"/>
                  </a:lnTo>
                  <a:lnTo>
                    <a:pt x="149440" y="7620"/>
                  </a:lnTo>
                  <a:lnTo>
                    <a:pt x="90004" y="231940"/>
                  </a:lnTo>
                  <a:lnTo>
                    <a:pt x="25908" y="7620"/>
                  </a:lnTo>
                  <a:lnTo>
                    <a:pt x="24384" y="6096"/>
                  </a:lnTo>
                  <a:lnTo>
                    <a:pt x="24384" y="4572"/>
                  </a:lnTo>
                  <a:lnTo>
                    <a:pt x="22860" y="3048"/>
                  </a:lnTo>
                  <a:lnTo>
                    <a:pt x="19812" y="3048"/>
                  </a:lnTo>
                  <a:lnTo>
                    <a:pt x="18288" y="1524"/>
                  </a:lnTo>
                  <a:lnTo>
                    <a:pt x="4572" y="1524"/>
                  </a:lnTo>
                  <a:lnTo>
                    <a:pt x="3048" y="3048"/>
                  </a:lnTo>
                  <a:lnTo>
                    <a:pt x="0" y="3048"/>
                  </a:lnTo>
                  <a:lnTo>
                    <a:pt x="0" y="10668"/>
                  </a:lnTo>
                  <a:lnTo>
                    <a:pt x="73240" y="254800"/>
                  </a:lnTo>
                  <a:lnTo>
                    <a:pt x="73240" y="256324"/>
                  </a:lnTo>
                  <a:lnTo>
                    <a:pt x="76288" y="259372"/>
                  </a:lnTo>
                  <a:lnTo>
                    <a:pt x="77812" y="259372"/>
                  </a:lnTo>
                  <a:lnTo>
                    <a:pt x="79336" y="260896"/>
                  </a:lnTo>
                  <a:lnTo>
                    <a:pt x="100672" y="260896"/>
                  </a:lnTo>
                  <a:lnTo>
                    <a:pt x="100672" y="259372"/>
                  </a:lnTo>
                  <a:lnTo>
                    <a:pt x="103720" y="259372"/>
                  </a:lnTo>
                  <a:lnTo>
                    <a:pt x="103720" y="257848"/>
                  </a:lnTo>
                  <a:lnTo>
                    <a:pt x="105244" y="257848"/>
                  </a:lnTo>
                  <a:lnTo>
                    <a:pt x="105244" y="254800"/>
                  </a:lnTo>
                  <a:lnTo>
                    <a:pt x="111366" y="231940"/>
                  </a:lnTo>
                  <a:lnTo>
                    <a:pt x="161632" y="44297"/>
                  </a:lnTo>
                  <a:lnTo>
                    <a:pt x="222694" y="254800"/>
                  </a:lnTo>
                  <a:lnTo>
                    <a:pt x="222694" y="256324"/>
                  </a:lnTo>
                  <a:lnTo>
                    <a:pt x="225742" y="259372"/>
                  </a:lnTo>
                  <a:lnTo>
                    <a:pt x="227266" y="259372"/>
                  </a:lnTo>
                  <a:lnTo>
                    <a:pt x="228790" y="260896"/>
                  </a:lnTo>
                  <a:lnTo>
                    <a:pt x="248602" y="260896"/>
                  </a:lnTo>
                  <a:lnTo>
                    <a:pt x="250126" y="259372"/>
                  </a:lnTo>
                  <a:lnTo>
                    <a:pt x="253174" y="259372"/>
                  </a:lnTo>
                  <a:lnTo>
                    <a:pt x="253174" y="257848"/>
                  </a:lnTo>
                  <a:lnTo>
                    <a:pt x="254698" y="257848"/>
                  </a:lnTo>
                  <a:lnTo>
                    <a:pt x="254698" y="254800"/>
                  </a:lnTo>
                  <a:lnTo>
                    <a:pt x="261556" y="231940"/>
                  </a:lnTo>
                  <a:lnTo>
                    <a:pt x="327939" y="10668"/>
                  </a:lnTo>
                  <a:lnTo>
                    <a:pt x="327939" y="9144"/>
                  </a:lnTo>
                  <a:lnTo>
                    <a:pt x="329463" y="7620"/>
                  </a:lnTo>
                  <a:lnTo>
                    <a:pt x="329463" y="6096"/>
                  </a:lnTo>
                  <a:close/>
                </a:path>
                <a:path w="396875" h="260984">
                  <a:moveTo>
                    <a:pt x="393471" y="74777"/>
                  </a:moveTo>
                  <a:lnTo>
                    <a:pt x="390423" y="71729"/>
                  </a:lnTo>
                  <a:lnTo>
                    <a:pt x="372135" y="71729"/>
                  </a:lnTo>
                  <a:lnTo>
                    <a:pt x="370611" y="73253"/>
                  </a:lnTo>
                  <a:lnTo>
                    <a:pt x="370611" y="259372"/>
                  </a:lnTo>
                  <a:lnTo>
                    <a:pt x="373659" y="259372"/>
                  </a:lnTo>
                  <a:lnTo>
                    <a:pt x="375183" y="260896"/>
                  </a:lnTo>
                  <a:lnTo>
                    <a:pt x="388899" y="260896"/>
                  </a:lnTo>
                  <a:lnTo>
                    <a:pt x="390423" y="259372"/>
                  </a:lnTo>
                  <a:lnTo>
                    <a:pt x="391947" y="259372"/>
                  </a:lnTo>
                  <a:lnTo>
                    <a:pt x="391947" y="257848"/>
                  </a:lnTo>
                  <a:lnTo>
                    <a:pt x="393471" y="257848"/>
                  </a:lnTo>
                  <a:lnTo>
                    <a:pt x="393471" y="74777"/>
                  </a:lnTo>
                  <a:close/>
                </a:path>
                <a:path w="396875" h="260984">
                  <a:moveTo>
                    <a:pt x="396519" y="4572"/>
                  </a:moveTo>
                  <a:lnTo>
                    <a:pt x="393471" y="3048"/>
                  </a:lnTo>
                  <a:lnTo>
                    <a:pt x="391947" y="0"/>
                  </a:lnTo>
                  <a:lnTo>
                    <a:pt x="375183" y="0"/>
                  </a:lnTo>
                  <a:lnTo>
                    <a:pt x="369087" y="3048"/>
                  </a:lnTo>
                  <a:lnTo>
                    <a:pt x="367563" y="4572"/>
                  </a:lnTo>
                  <a:lnTo>
                    <a:pt x="366039" y="9144"/>
                  </a:lnTo>
                  <a:lnTo>
                    <a:pt x="366039" y="22961"/>
                  </a:lnTo>
                  <a:lnTo>
                    <a:pt x="369087" y="29057"/>
                  </a:lnTo>
                  <a:lnTo>
                    <a:pt x="375183" y="32105"/>
                  </a:lnTo>
                  <a:lnTo>
                    <a:pt x="387375" y="32105"/>
                  </a:lnTo>
                  <a:lnTo>
                    <a:pt x="391947" y="30581"/>
                  </a:lnTo>
                  <a:lnTo>
                    <a:pt x="396519" y="26009"/>
                  </a:lnTo>
                  <a:lnTo>
                    <a:pt x="39651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11758" y="941165"/>
              <a:ext cx="111347" cy="239458"/>
            </a:xfrm>
            <a:prstGeom prst="rect">
              <a:avLst/>
            </a:prstGeom>
          </p:spPr>
        </p:pic>
      </p:grpSp>
      <p:sp>
        <p:nvSpPr>
          <p:cNvPr id="14" name="object 14" descr=""/>
          <p:cNvSpPr/>
          <p:nvPr/>
        </p:nvSpPr>
        <p:spPr>
          <a:xfrm>
            <a:off x="1268825" y="901445"/>
            <a:ext cx="145415" cy="278130"/>
          </a:xfrm>
          <a:custGeom>
            <a:avLst/>
            <a:gdLst/>
            <a:ahLst/>
            <a:cxnLst/>
            <a:rect l="l" t="t" r="r" b="b"/>
            <a:pathLst>
              <a:path w="145415" h="278130">
                <a:moveTo>
                  <a:pt x="21336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19812" y="0"/>
                </a:lnTo>
                <a:lnTo>
                  <a:pt x="21336" y="1524"/>
                </a:lnTo>
                <a:close/>
              </a:path>
              <a:path w="145415" h="278130">
                <a:moveTo>
                  <a:pt x="21336" y="276129"/>
                </a:moveTo>
                <a:lnTo>
                  <a:pt x="0" y="276129"/>
                </a:lnTo>
                <a:lnTo>
                  <a:pt x="0" y="3048"/>
                </a:lnTo>
                <a:lnTo>
                  <a:pt x="1524" y="1524"/>
                </a:lnTo>
                <a:lnTo>
                  <a:pt x="22860" y="1524"/>
                </a:lnTo>
                <a:lnTo>
                  <a:pt x="22860" y="117538"/>
                </a:lnTo>
                <a:lnTo>
                  <a:pt x="49750" y="117538"/>
                </a:lnTo>
                <a:lnTo>
                  <a:pt x="44974" y="121117"/>
                </a:lnTo>
                <a:lnTo>
                  <a:pt x="37921" y="127432"/>
                </a:lnTo>
                <a:lnTo>
                  <a:pt x="30600" y="134872"/>
                </a:lnTo>
                <a:lnTo>
                  <a:pt x="22860" y="143446"/>
                </a:lnTo>
                <a:lnTo>
                  <a:pt x="22860" y="274605"/>
                </a:lnTo>
                <a:lnTo>
                  <a:pt x="21336" y="276129"/>
                </a:lnTo>
                <a:close/>
              </a:path>
              <a:path w="145415" h="278130">
                <a:moveTo>
                  <a:pt x="49750" y="117538"/>
                </a:moveTo>
                <a:lnTo>
                  <a:pt x="22860" y="117538"/>
                </a:lnTo>
                <a:lnTo>
                  <a:pt x="30624" y="110030"/>
                </a:lnTo>
                <a:lnTo>
                  <a:pt x="67341" y="87534"/>
                </a:lnTo>
                <a:lnTo>
                  <a:pt x="82391" y="85439"/>
                </a:lnTo>
                <a:lnTo>
                  <a:pt x="90987" y="85748"/>
                </a:lnTo>
                <a:lnTo>
                  <a:pt x="127420" y="103108"/>
                </a:lnTo>
                <a:lnTo>
                  <a:pt x="128964" y="105251"/>
                </a:lnTo>
                <a:lnTo>
                  <a:pt x="79343" y="105251"/>
                </a:lnTo>
                <a:lnTo>
                  <a:pt x="72485" y="105846"/>
                </a:lnTo>
                <a:lnTo>
                  <a:pt x="65627" y="107727"/>
                </a:lnTo>
                <a:lnTo>
                  <a:pt x="58769" y="111037"/>
                </a:lnTo>
                <a:lnTo>
                  <a:pt x="51911" y="115919"/>
                </a:lnTo>
                <a:lnTo>
                  <a:pt x="49750" y="117538"/>
                </a:lnTo>
                <a:close/>
              </a:path>
              <a:path w="145415" h="278130">
                <a:moveTo>
                  <a:pt x="143351" y="276129"/>
                </a:moveTo>
                <a:lnTo>
                  <a:pt x="123539" y="276129"/>
                </a:lnTo>
                <a:lnTo>
                  <a:pt x="122015" y="274605"/>
                </a:lnTo>
                <a:lnTo>
                  <a:pt x="122015" y="166306"/>
                </a:lnTo>
                <a:lnTo>
                  <a:pt x="121753" y="158591"/>
                </a:lnTo>
                <a:lnTo>
                  <a:pt x="111347" y="120586"/>
                </a:lnTo>
                <a:lnTo>
                  <a:pt x="97631" y="109823"/>
                </a:lnTo>
                <a:lnTo>
                  <a:pt x="93059" y="106775"/>
                </a:lnTo>
                <a:lnTo>
                  <a:pt x="86963" y="105251"/>
                </a:lnTo>
                <a:lnTo>
                  <a:pt x="128964" y="105251"/>
                </a:lnTo>
                <a:lnTo>
                  <a:pt x="131159" y="108299"/>
                </a:lnTo>
                <a:lnTo>
                  <a:pt x="135731" y="114395"/>
                </a:lnTo>
                <a:lnTo>
                  <a:pt x="140303" y="122110"/>
                </a:lnTo>
                <a:lnTo>
                  <a:pt x="141827" y="131254"/>
                </a:lnTo>
                <a:lnTo>
                  <a:pt x="143589" y="138398"/>
                </a:lnTo>
                <a:lnTo>
                  <a:pt x="144494" y="146113"/>
                </a:lnTo>
                <a:lnTo>
                  <a:pt x="144708" y="151447"/>
                </a:lnTo>
                <a:lnTo>
                  <a:pt x="144832" y="166306"/>
                </a:lnTo>
                <a:lnTo>
                  <a:pt x="144875" y="274605"/>
                </a:lnTo>
                <a:lnTo>
                  <a:pt x="143351" y="276129"/>
                </a:lnTo>
                <a:close/>
              </a:path>
              <a:path w="145415" h="278130">
                <a:moveTo>
                  <a:pt x="18288" y="277653"/>
                </a:moveTo>
                <a:lnTo>
                  <a:pt x="4572" y="277653"/>
                </a:lnTo>
                <a:lnTo>
                  <a:pt x="3048" y="276129"/>
                </a:lnTo>
                <a:lnTo>
                  <a:pt x="19812" y="276129"/>
                </a:lnTo>
                <a:lnTo>
                  <a:pt x="18288" y="277653"/>
                </a:lnTo>
                <a:close/>
              </a:path>
              <a:path w="145415" h="278130">
                <a:moveTo>
                  <a:pt x="140303" y="277653"/>
                </a:moveTo>
                <a:lnTo>
                  <a:pt x="126587" y="277653"/>
                </a:lnTo>
                <a:lnTo>
                  <a:pt x="125063" y="276129"/>
                </a:lnTo>
                <a:lnTo>
                  <a:pt x="141827" y="276129"/>
                </a:lnTo>
                <a:lnTo>
                  <a:pt x="140303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" name="object 15" descr=""/>
          <p:cNvGrpSpPr/>
          <p:nvPr/>
        </p:nvGrpSpPr>
        <p:grpSpPr>
          <a:xfrm>
            <a:off x="1541811" y="986885"/>
            <a:ext cx="355600" cy="264160"/>
            <a:chOff x="1541811" y="986885"/>
            <a:chExt cx="355600" cy="264160"/>
          </a:xfrm>
        </p:grpSpPr>
        <p:sp>
          <p:nvSpPr>
            <p:cNvPr id="16" name="object 16" descr=""/>
            <p:cNvSpPr/>
            <p:nvPr/>
          </p:nvSpPr>
          <p:spPr>
            <a:xfrm>
              <a:off x="1541811" y="989933"/>
              <a:ext cx="163830" cy="260985"/>
            </a:xfrm>
            <a:custGeom>
              <a:avLst/>
              <a:gdLst/>
              <a:ahLst/>
              <a:cxnLst/>
              <a:rect l="l" t="t" r="r" b="b"/>
              <a:pathLst>
                <a:path w="163830" h="260984">
                  <a:moveTo>
                    <a:pt x="22955" y="1524"/>
                  </a:moveTo>
                  <a:lnTo>
                    <a:pt x="1524" y="1524"/>
                  </a:lnTo>
                  <a:lnTo>
                    <a:pt x="1524" y="0"/>
                  </a:lnTo>
                  <a:lnTo>
                    <a:pt x="22955" y="0"/>
                  </a:lnTo>
                  <a:lnTo>
                    <a:pt x="22955" y="1524"/>
                  </a:lnTo>
                  <a:close/>
                </a:path>
                <a:path w="163830" h="260984">
                  <a:moveTo>
                    <a:pt x="161734" y="1524"/>
                  </a:moveTo>
                  <a:lnTo>
                    <a:pt x="140398" y="1524"/>
                  </a:lnTo>
                  <a:lnTo>
                    <a:pt x="141922" y="0"/>
                  </a:lnTo>
                  <a:lnTo>
                    <a:pt x="160210" y="0"/>
                  </a:lnTo>
                  <a:lnTo>
                    <a:pt x="161734" y="1524"/>
                  </a:lnTo>
                  <a:close/>
                </a:path>
                <a:path w="163830" h="260984">
                  <a:moveTo>
                    <a:pt x="65627" y="259365"/>
                  </a:moveTo>
                  <a:lnTo>
                    <a:pt x="45815" y="259365"/>
                  </a:lnTo>
                  <a:lnTo>
                    <a:pt x="45815" y="257841"/>
                  </a:lnTo>
                  <a:lnTo>
                    <a:pt x="44291" y="256317"/>
                  </a:lnTo>
                  <a:lnTo>
                    <a:pt x="44291" y="253269"/>
                  </a:lnTo>
                  <a:lnTo>
                    <a:pt x="45815" y="251745"/>
                  </a:lnTo>
                  <a:lnTo>
                    <a:pt x="70199" y="187642"/>
                  </a:lnTo>
                  <a:lnTo>
                    <a:pt x="68675" y="187642"/>
                  </a:lnTo>
                  <a:lnTo>
                    <a:pt x="67151" y="186118"/>
                  </a:lnTo>
                  <a:lnTo>
                    <a:pt x="67151" y="184594"/>
                  </a:lnTo>
                  <a:lnTo>
                    <a:pt x="65627" y="183070"/>
                  </a:lnTo>
                  <a:lnTo>
                    <a:pt x="1524" y="7620"/>
                  </a:lnTo>
                  <a:lnTo>
                    <a:pt x="0" y="6096"/>
                  </a:lnTo>
                  <a:lnTo>
                    <a:pt x="0" y="1524"/>
                  </a:lnTo>
                  <a:lnTo>
                    <a:pt x="24479" y="1524"/>
                  </a:lnTo>
                  <a:lnTo>
                    <a:pt x="24479" y="3048"/>
                  </a:lnTo>
                  <a:lnTo>
                    <a:pt x="26003" y="3048"/>
                  </a:lnTo>
                  <a:lnTo>
                    <a:pt x="26003" y="4572"/>
                  </a:lnTo>
                  <a:lnTo>
                    <a:pt x="82391" y="161734"/>
                  </a:lnTo>
                  <a:lnTo>
                    <a:pt x="104247" y="161734"/>
                  </a:lnTo>
                  <a:lnTo>
                    <a:pt x="94583" y="187642"/>
                  </a:lnTo>
                  <a:lnTo>
                    <a:pt x="70199" y="254793"/>
                  </a:lnTo>
                  <a:lnTo>
                    <a:pt x="65627" y="259365"/>
                  </a:lnTo>
                  <a:close/>
                </a:path>
                <a:path w="163830" h="260984">
                  <a:moveTo>
                    <a:pt x="104247" y="161734"/>
                  </a:moveTo>
                  <a:lnTo>
                    <a:pt x="82391" y="161734"/>
                  </a:lnTo>
                  <a:lnTo>
                    <a:pt x="137350" y="4572"/>
                  </a:lnTo>
                  <a:lnTo>
                    <a:pt x="138874" y="3048"/>
                  </a:lnTo>
                  <a:lnTo>
                    <a:pt x="138874" y="1524"/>
                  </a:lnTo>
                  <a:lnTo>
                    <a:pt x="163258" y="1524"/>
                  </a:lnTo>
                  <a:lnTo>
                    <a:pt x="163258" y="6096"/>
                  </a:lnTo>
                  <a:lnTo>
                    <a:pt x="161734" y="7620"/>
                  </a:lnTo>
                  <a:lnTo>
                    <a:pt x="104247" y="161734"/>
                  </a:lnTo>
                  <a:close/>
                </a:path>
                <a:path w="163830" h="260984">
                  <a:moveTo>
                    <a:pt x="59531" y="260889"/>
                  </a:moveTo>
                  <a:lnTo>
                    <a:pt x="51911" y="260889"/>
                  </a:lnTo>
                  <a:lnTo>
                    <a:pt x="48863" y="259365"/>
                  </a:lnTo>
                  <a:lnTo>
                    <a:pt x="64103" y="259365"/>
                  </a:lnTo>
                  <a:lnTo>
                    <a:pt x="59531" y="2608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24968" y="986885"/>
              <a:ext cx="172223" cy="193738"/>
            </a:xfrm>
            <a:prstGeom prst="rect">
              <a:avLst/>
            </a:prstGeom>
          </p:spPr>
        </p:pic>
      </p:grpSp>
      <p:pic>
        <p:nvPicPr>
          <p:cNvPr id="18" name="object 18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46052" y="989933"/>
            <a:ext cx="144875" cy="190690"/>
          </a:xfrm>
          <a:prstGeom prst="rect">
            <a:avLst/>
          </a:prstGeom>
        </p:spPr>
      </p:pic>
      <p:grpSp>
        <p:nvGrpSpPr>
          <p:cNvPr id="19" name="object 19" descr=""/>
          <p:cNvGrpSpPr/>
          <p:nvPr/>
        </p:nvGrpSpPr>
        <p:grpSpPr>
          <a:xfrm>
            <a:off x="2155031" y="986885"/>
            <a:ext cx="540385" cy="264160"/>
            <a:chOff x="2155031" y="986885"/>
            <a:chExt cx="540385" cy="264160"/>
          </a:xfrm>
        </p:grpSpPr>
        <p:pic>
          <p:nvPicPr>
            <p:cNvPr id="20" name="object 2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55031" y="986885"/>
              <a:ext cx="144875" cy="192214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2342578" y="986885"/>
              <a:ext cx="165100" cy="264160"/>
            </a:xfrm>
            <a:custGeom>
              <a:avLst/>
              <a:gdLst/>
              <a:ahLst/>
              <a:cxnLst/>
              <a:rect l="l" t="t" r="r" b="b"/>
              <a:pathLst>
                <a:path w="165100" h="264159">
                  <a:moveTo>
                    <a:pt x="77819" y="263937"/>
                  </a:moveTo>
                  <a:lnTo>
                    <a:pt x="67841" y="263652"/>
                  </a:lnTo>
                  <a:lnTo>
                    <a:pt x="58578" y="262794"/>
                  </a:lnTo>
                  <a:lnTo>
                    <a:pt x="50172" y="261366"/>
                  </a:lnTo>
                  <a:lnTo>
                    <a:pt x="42767" y="259365"/>
                  </a:lnTo>
                  <a:lnTo>
                    <a:pt x="35956" y="257937"/>
                  </a:lnTo>
                  <a:lnTo>
                    <a:pt x="1524" y="228885"/>
                  </a:lnTo>
                  <a:lnTo>
                    <a:pt x="0" y="222789"/>
                  </a:lnTo>
                  <a:lnTo>
                    <a:pt x="0" y="210597"/>
                  </a:lnTo>
                  <a:lnTo>
                    <a:pt x="1524" y="207549"/>
                  </a:lnTo>
                  <a:lnTo>
                    <a:pt x="1524" y="202977"/>
                  </a:lnTo>
                  <a:lnTo>
                    <a:pt x="3047" y="198405"/>
                  </a:lnTo>
                  <a:lnTo>
                    <a:pt x="4571" y="195357"/>
                  </a:lnTo>
                  <a:lnTo>
                    <a:pt x="7619" y="190690"/>
                  </a:lnTo>
                  <a:lnTo>
                    <a:pt x="9239" y="187642"/>
                  </a:lnTo>
                  <a:lnTo>
                    <a:pt x="12287" y="183070"/>
                  </a:lnTo>
                  <a:lnTo>
                    <a:pt x="26003" y="169354"/>
                  </a:lnTo>
                  <a:lnTo>
                    <a:pt x="19907" y="166306"/>
                  </a:lnTo>
                  <a:lnTo>
                    <a:pt x="10763" y="157162"/>
                  </a:lnTo>
                  <a:lnTo>
                    <a:pt x="7619" y="152590"/>
                  </a:lnTo>
                  <a:lnTo>
                    <a:pt x="6095" y="146494"/>
                  </a:lnTo>
                  <a:lnTo>
                    <a:pt x="6095" y="132778"/>
                  </a:lnTo>
                  <a:lnTo>
                    <a:pt x="22955" y="102203"/>
                  </a:lnTo>
                  <a:lnTo>
                    <a:pt x="16859" y="93059"/>
                  </a:lnTo>
                  <a:lnTo>
                    <a:pt x="13811" y="86963"/>
                  </a:lnTo>
                  <a:lnTo>
                    <a:pt x="12287" y="80867"/>
                  </a:lnTo>
                  <a:lnTo>
                    <a:pt x="10763" y="73247"/>
                  </a:lnTo>
                  <a:lnTo>
                    <a:pt x="10876" y="62579"/>
                  </a:lnTo>
                  <a:lnTo>
                    <a:pt x="10989" y="59531"/>
                  </a:lnTo>
                  <a:lnTo>
                    <a:pt x="11048" y="57912"/>
                  </a:lnTo>
                  <a:lnTo>
                    <a:pt x="18549" y="32448"/>
                  </a:lnTo>
                  <a:lnTo>
                    <a:pt x="21621" y="26872"/>
                  </a:lnTo>
                  <a:lnTo>
                    <a:pt x="57245" y="2571"/>
                  </a:lnTo>
                  <a:lnTo>
                    <a:pt x="77819" y="0"/>
                  </a:lnTo>
                  <a:lnTo>
                    <a:pt x="88487" y="0"/>
                  </a:lnTo>
                  <a:lnTo>
                    <a:pt x="91535" y="1524"/>
                  </a:lnTo>
                  <a:lnTo>
                    <a:pt x="96107" y="1524"/>
                  </a:lnTo>
                  <a:lnTo>
                    <a:pt x="100679" y="3048"/>
                  </a:lnTo>
                  <a:lnTo>
                    <a:pt x="160210" y="3048"/>
                  </a:lnTo>
                  <a:lnTo>
                    <a:pt x="163258" y="6096"/>
                  </a:lnTo>
                  <a:lnTo>
                    <a:pt x="163258" y="7620"/>
                  </a:lnTo>
                  <a:lnTo>
                    <a:pt x="164782" y="10668"/>
                  </a:lnTo>
                  <a:lnTo>
                    <a:pt x="164782" y="16764"/>
                  </a:lnTo>
                  <a:lnTo>
                    <a:pt x="163258" y="19812"/>
                  </a:lnTo>
                  <a:lnTo>
                    <a:pt x="70199" y="19812"/>
                  </a:lnTo>
                  <a:lnTo>
                    <a:pt x="64103" y="21336"/>
                  </a:lnTo>
                  <a:lnTo>
                    <a:pt x="58007" y="24384"/>
                  </a:lnTo>
                  <a:lnTo>
                    <a:pt x="53435" y="25908"/>
                  </a:lnTo>
                  <a:lnTo>
                    <a:pt x="48863" y="28956"/>
                  </a:lnTo>
                  <a:lnTo>
                    <a:pt x="45815" y="33623"/>
                  </a:lnTo>
                  <a:lnTo>
                    <a:pt x="39719" y="42767"/>
                  </a:lnTo>
                  <a:lnTo>
                    <a:pt x="38195" y="47339"/>
                  </a:lnTo>
                  <a:lnTo>
                    <a:pt x="35147" y="59531"/>
                  </a:lnTo>
                  <a:lnTo>
                    <a:pt x="35147" y="65627"/>
                  </a:lnTo>
                  <a:lnTo>
                    <a:pt x="35660" y="73247"/>
                  </a:lnTo>
                  <a:lnTo>
                    <a:pt x="35742" y="74461"/>
                  </a:lnTo>
                  <a:lnTo>
                    <a:pt x="59531" y="105060"/>
                  </a:lnTo>
                  <a:lnTo>
                    <a:pt x="77819" y="108299"/>
                  </a:lnTo>
                  <a:lnTo>
                    <a:pt x="127190" y="108299"/>
                  </a:lnTo>
                  <a:lnTo>
                    <a:pt x="125158" y="109823"/>
                  </a:lnTo>
                  <a:lnTo>
                    <a:pt x="121126" y="114164"/>
                  </a:lnTo>
                  <a:lnTo>
                    <a:pt x="118653" y="116014"/>
                  </a:lnTo>
                  <a:lnTo>
                    <a:pt x="36671" y="116014"/>
                  </a:lnTo>
                  <a:lnTo>
                    <a:pt x="35147" y="119062"/>
                  </a:lnTo>
                  <a:lnTo>
                    <a:pt x="32099" y="122110"/>
                  </a:lnTo>
                  <a:lnTo>
                    <a:pt x="29051" y="128206"/>
                  </a:lnTo>
                  <a:lnTo>
                    <a:pt x="27527" y="132778"/>
                  </a:lnTo>
                  <a:lnTo>
                    <a:pt x="27527" y="141922"/>
                  </a:lnTo>
                  <a:lnTo>
                    <a:pt x="102203" y="157162"/>
                  </a:lnTo>
                  <a:lnTo>
                    <a:pt x="111347" y="157162"/>
                  </a:lnTo>
                  <a:lnTo>
                    <a:pt x="118967" y="158686"/>
                  </a:lnTo>
                  <a:lnTo>
                    <a:pt x="125158" y="160210"/>
                  </a:lnTo>
                  <a:lnTo>
                    <a:pt x="132778" y="161734"/>
                  </a:lnTo>
                  <a:lnTo>
                    <a:pt x="138874" y="164782"/>
                  </a:lnTo>
                  <a:lnTo>
                    <a:pt x="144970" y="169354"/>
                  </a:lnTo>
                  <a:lnTo>
                    <a:pt x="149542" y="172402"/>
                  </a:lnTo>
                  <a:lnTo>
                    <a:pt x="151828" y="175450"/>
                  </a:lnTo>
                  <a:lnTo>
                    <a:pt x="47339" y="175450"/>
                  </a:lnTo>
                  <a:lnTo>
                    <a:pt x="39719" y="183070"/>
                  </a:lnTo>
                  <a:lnTo>
                    <a:pt x="35147" y="186118"/>
                  </a:lnTo>
                  <a:lnTo>
                    <a:pt x="33623" y="189166"/>
                  </a:lnTo>
                  <a:lnTo>
                    <a:pt x="30575" y="192214"/>
                  </a:lnTo>
                  <a:lnTo>
                    <a:pt x="29051" y="195357"/>
                  </a:lnTo>
                  <a:lnTo>
                    <a:pt x="24479" y="204501"/>
                  </a:lnTo>
                  <a:lnTo>
                    <a:pt x="24479" y="213645"/>
                  </a:lnTo>
                  <a:lnTo>
                    <a:pt x="56483" y="242030"/>
                  </a:lnTo>
                  <a:lnTo>
                    <a:pt x="79343" y="244125"/>
                  </a:lnTo>
                  <a:lnTo>
                    <a:pt x="143813" y="244125"/>
                  </a:lnTo>
                  <a:lnTo>
                    <a:pt x="136801" y="249721"/>
                  </a:lnTo>
                  <a:lnTo>
                    <a:pt x="98583" y="262794"/>
                  </a:lnTo>
                  <a:lnTo>
                    <a:pt x="88701" y="263652"/>
                  </a:lnTo>
                  <a:lnTo>
                    <a:pt x="77819" y="263937"/>
                  </a:lnTo>
                  <a:close/>
                </a:path>
                <a:path w="165100" h="264159">
                  <a:moveTo>
                    <a:pt x="127190" y="108299"/>
                  </a:moveTo>
                  <a:lnTo>
                    <a:pt x="85439" y="108299"/>
                  </a:lnTo>
                  <a:lnTo>
                    <a:pt x="91535" y="106775"/>
                  </a:lnTo>
                  <a:lnTo>
                    <a:pt x="96107" y="103727"/>
                  </a:lnTo>
                  <a:lnTo>
                    <a:pt x="120491" y="68675"/>
                  </a:lnTo>
                  <a:lnTo>
                    <a:pt x="120491" y="64103"/>
                  </a:lnTo>
                  <a:lnTo>
                    <a:pt x="104480" y="28956"/>
                  </a:lnTo>
                  <a:lnTo>
                    <a:pt x="76295" y="19812"/>
                  </a:lnTo>
                  <a:lnTo>
                    <a:pt x="163258" y="19812"/>
                  </a:lnTo>
                  <a:lnTo>
                    <a:pt x="161734" y="21336"/>
                  </a:lnTo>
                  <a:lnTo>
                    <a:pt x="161734" y="22860"/>
                  </a:lnTo>
                  <a:lnTo>
                    <a:pt x="129730" y="22860"/>
                  </a:lnTo>
                  <a:lnTo>
                    <a:pt x="135826" y="28956"/>
                  </a:lnTo>
                  <a:lnTo>
                    <a:pt x="138874" y="35147"/>
                  </a:lnTo>
                  <a:lnTo>
                    <a:pt x="140398" y="42767"/>
                  </a:lnTo>
                  <a:lnTo>
                    <a:pt x="143446" y="48863"/>
                  </a:lnTo>
                  <a:lnTo>
                    <a:pt x="144970" y="56483"/>
                  </a:lnTo>
                  <a:lnTo>
                    <a:pt x="144848" y="65627"/>
                  </a:lnTo>
                  <a:lnTo>
                    <a:pt x="144725" y="68675"/>
                  </a:lnTo>
                  <a:lnTo>
                    <a:pt x="144660" y="70294"/>
                  </a:lnTo>
                  <a:lnTo>
                    <a:pt x="143636" y="77438"/>
                  </a:lnTo>
                  <a:lnTo>
                    <a:pt x="141755" y="84010"/>
                  </a:lnTo>
                  <a:lnTo>
                    <a:pt x="138954" y="89844"/>
                  </a:lnTo>
                  <a:lnTo>
                    <a:pt x="135826" y="97631"/>
                  </a:lnTo>
                  <a:lnTo>
                    <a:pt x="131368" y="105060"/>
                  </a:lnTo>
                  <a:lnTo>
                    <a:pt x="131254" y="105251"/>
                  </a:lnTo>
                  <a:lnTo>
                    <a:pt x="127190" y="108299"/>
                  </a:lnTo>
                  <a:close/>
                </a:path>
                <a:path w="165100" h="264159">
                  <a:moveTo>
                    <a:pt x="77819" y="128206"/>
                  </a:moveTo>
                  <a:lnTo>
                    <a:pt x="68675" y="128206"/>
                  </a:lnTo>
                  <a:lnTo>
                    <a:pt x="61055" y="126682"/>
                  </a:lnTo>
                  <a:lnTo>
                    <a:pt x="54959" y="123634"/>
                  </a:lnTo>
                  <a:lnTo>
                    <a:pt x="47339" y="122110"/>
                  </a:lnTo>
                  <a:lnTo>
                    <a:pt x="41243" y="119062"/>
                  </a:lnTo>
                  <a:lnTo>
                    <a:pt x="36671" y="116014"/>
                  </a:lnTo>
                  <a:lnTo>
                    <a:pt x="118653" y="116014"/>
                  </a:lnTo>
                  <a:lnTo>
                    <a:pt x="84653" y="127920"/>
                  </a:lnTo>
                  <a:lnTo>
                    <a:pt x="77819" y="128206"/>
                  </a:lnTo>
                  <a:close/>
                </a:path>
                <a:path w="165100" h="264159">
                  <a:moveTo>
                    <a:pt x="143813" y="244125"/>
                  </a:moveTo>
                  <a:lnTo>
                    <a:pt x="79343" y="244125"/>
                  </a:lnTo>
                  <a:lnTo>
                    <a:pt x="87939" y="243863"/>
                  </a:lnTo>
                  <a:lnTo>
                    <a:pt x="95535" y="243173"/>
                  </a:lnTo>
                  <a:lnTo>
                    <a:pt x="102274" y="242196"/>
                  </a:lnTo>
                  <a:lnTo>
                    <a:pt x="108299" y="241077"/>
                  </a:lnTo>
                  <a:lnTo>
                    <a:pt x="115919" y="238029"/>
                  </a:lnTo>
                  <a:lnTo>
                    <a:pt x="120491" y="234981"/>
                  </a:lnTo>
                  <a:lnTo>
                    <a:pt x="126789" y="231862"/>
                  </a:lnTo>
                  <a:lnTo>
                    <a:pt x="131254" y="228885"/>
                  </a:lnTo>
                  <a:lnTo>
                    <a:pt x="134302" y="224313"/>
                  </a:lnTo>
                  <a:lnTo>
                    <a:pt x="138874" y="210597"/>
                  </a:lnTo>
                  <a:lnTo>
                    <a:pt x="138874" y="196881"/>
                  </a:lnTo>
                  <a:lnTo>
                    <a:pt x="99155" y="176974"/>
                  </a:lnTo>
                  <a:lnTo>
                    <a:pt x="47339" y="175450"/>
                  </a:lnTo>
                  <a:lnTo>
                    <a:pt x="151828" y="175450"/>
                  </a:lnTo>
                  <a:lnTo>
                    <a:pt x="154114" y="178498"/>
                  </a:lnTo>
                  <a:lnTo>
                    <a:pt x="157162" y="183070"/>
                  </a:lnTo>
                  <a:lnTo>
                    <a:pt x="160210" y="189166"/>
                  </a:lnTo>
                  <a:lnTo>
                    <a:pt x="161734" y="195357"/>
                  </a:lnTo>
                  <a:lnTo>
                    <a:pt x="161734" y="212121"/>
                  </a:lnTo>
                  <a:lnTo>
                    <a:pt x="160210" y="219741"/>
                  </a:lnTo>
                  <a:lnTo>
                    <a:pt x="157162" y="225837"/>
                  </a:lnTo>
                  <a:lnTo>
                    <a:pt x="154114" y="233457"/>
                  </a:lnTo>
                  <a:lnTo>
                    <a:pt x="149542" y="239553"/>
                  </a:lnTo>
                  <a:lnTo>
                    <a:pt x="143813" y="2441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36393" y="986885"/>
              <a:ext cx="158514" cy="193738"/>
            </a:xfrm>
            <a:prstGeom prst="rect">
              <a:avLst/>
            </a:prstGeom>
          </p:spPr>
        </p:pic>
      </p:grpSp>
      <p:pic>
        <p:nvPicPr>
          <p:cNvPr id="23" name="object 23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746819" y="986885"/>
            <a:ext cx="99155" cy="192214"/>
          </a:xfrm>
          <a:prstGeom prst="rect">
            <a:avLst/>
          </a:prstGeom>
        </p:spPr>
      </p:pic>
      <p:sp>
        <p:nvSpPr>
          <p:cNvPr id="24" name="object 24" descr=""/>
          <p:cNvSpPr/>
          <p:nvPr/>
        </p:nvSpPr>
        <p:spPr>
          <a:xfrm>
            <a:off x="696849" y="1472088"/>
            <a:ext cx="157480" cy="262890"/>
          </a:xfrm>
          <a:custGeom>
            <a:avLst/>
            <a:gdLst/>
            <a:ahLst/>
            <a:cxnLst/>
            <a:rect l="l" t="t" r="r" b="b"/>
            <a:pathLst>
              <a:path w="157480" h="262889">
                <a:moveTo>
                  <a:pt x="48053" y="33528"/>
                </a:moveTo>
                <a:lnTo>
                  <a:pt x="21336" y="33528"/>
                </a:lnTo>
                <a:lnTo>
                  <a:pt x="32004" y="22860"/>
                </a:lnTo>
                <a:lnTo>
                  <a:pt x="38100" y="18288"/>
                </a:lnTo>
                <a:lnTo>
                  <a:pt x="42672" y="13716"/>
                </a:lnTo>
                <a:lnTo>
                  <a:pt x="47244" y="10668"/>
                </a:lnTo>
                <a:lnTo>
                  <a:pt x="53435" y="7620"/>
                </a:lnTo>
                <a:lnTo>
                  <a:pt x="58007" y="4572"/>
                </a:lnTo>
                <a:lnTo>
                  <a:pt x="62579" y="3048"/>
                </a:lnTo>
                <a:lnTo>
                  <a:pt x="68675" y="1524"/>
                </a:lnTo>
                <a:lnTo>
                  <a:pt x="73247" y="0"/>
                </a:lnTo>
                <a:lnTo>
                  <a:pt x="85439" y="0"/>
                </a:lnTo>
                <a:lnTo>
                  <a:pt x="94297" y="333"/>
                </a:lnTo>
                <a:lnTo>
                  <a:pt x="130016" y="15811"/>
                </a:lnTo>
                <a:lnTo>
                  <a:pt x="134106" y="19812"/>
                </a:lnTo>
                <a:lnTo>
                  <a:pt x="73247" y="19812"/>
                </a:lnTo>
                <a:lnTo>
                  <a:pt x="64103" y="22860"/>
                </a:lnTo>
                <a:lnTo>
                  <a:pt x="50387" y="32004"/>
                </a:lnTo>
                <a:lnTo>
                  <a:pt x="48053" y="33528"/>
                </a:lnTo>
                <a:close/>
              </a:path>
              <a:path w="157480" h="262889">
                <a:moveTo>
                  <a:pt x="16764" y="3048"/>
                </a:moveTo>
                <a:lnTo>
                  <a:pt x="4572" y="3048"/>
                </a:lnTo>
                <a:lnTo>
                  <a:pt x="6096" y="1524"/>
                </a:lnTo>
                <a:lnTo>
                  <a:pt x="15240" y="1524"/>
                </a:lnTo>
                <a:lnTo>
                  <a:pt x="16764" y="3048"/>
                </a:lnTo>
                <a:close/>
              </a:path>
              <a:path w="157480" h="262889">
                <a:moveTo>
                  <a:pt x="21336" y="262413"/>
                </a:moveTo>
                <a:lnTo>
                  <a:pt x="3048" y="262413"/>
                </a:lnTo>
                <a:lnTo>
                  <a:pt x="0" y="259365"/>
                </a:lnTo>
                <a:lnTo>
                  <a:pt x="0" y="4572"/>
                </a:lnTo>
                <a:lnTo>
                  <a:pt x="1524" y="4572"/>
                </a:lnTo>
                <a:lnTo>
                  <a:pt x="1524" y="3048"/>
                </a:lnTo>
                <a:lnTo>
                  <a:pt x="19812" y="3048"/>
                </a:lnTo>
                <a:lnTo>
                  <a:pt x="21336" y="4572"/>
                </a:lnTo>
                <a:lnTo>
                  <a:pt x="21336" y="33528"/>
                </a:lnTo>
                <a:lnTo>
                  <a:pt x="48053" y="33528"/>
                </a:lnTo>
                <a:lnTo>
                  <a:pt x="45720" y="35052"/>
                </a:lnTo>
                <a:lnTo>
                  <a:pt x="39624" y="39719"/>
                </a:lnTo>
                <a:lnTo>
                  <a:pt x="35052" y="45815"/>
                </a:lnTo>
                <a:lnTo>
                  <a:pt x="28956" y="50387"/>
                </a:lnTo>
                <a:lnTo>
                  <a:pt x="24384" y="58007"/>
                </a:lnTo>
                <a:lnTo>
                  <a:pt x="24384" y="135826"/>
                </a:lnTo>
                <a:lnTo>
                  <a:pt x="31243" y="144422"/>
                </a:lnTo>
                <a:lnTo>
                  <a:pt x="38111" y="152019"/>
                </a:lnTo>
                <a:lnTo>
                  <a:pt x="44998" y="158757"/>
                </a:lnTo>
                <a:lnTo>
                  <a:pt x="51911" y="164782"/>
                </a:lnTo>
                <a:lnTo>
                  <a:pt x="24384" y="164782"/>
                </a:lnTo>
                <a:lnTo>
                  <a:pt x="24384" y="259365"/>
                </a:lnTo>
                <a:lnTo>
                  <a:pt x="22860" y="259365"/>
                </a:lnTo>
                <a:lnTo>
                  <a:pt x="22860" y="260889"/>
                </a:lnTo>
                <a:lnTo>
                  <a:pt x="21336" y="262413"/>
                </a:lnTo>
                <a:close/>
              </a:path>
              <a:path w="157480" h="262889">
                <a:moveTo>
                  <a:pt x="130135" y="173926"/>
                </a:moveTo>
                <a:lnTo>
                  <a:pt x="90011" y="173926"/>
                </a:lnTo>
                <a:lnTo>
                  <a:pt x="97631" y="170878"/>
                </a:lnTo>
                <a:lnTo>
                  <a:pt x="103727" y="167830"/>
                </a:lnTo>
                <a:lnTo>
                  <a:pt x="127349" y="131754"/>
                </a:lnTo>
                <a:lnTo>
                  <a:pt x="132295" y="105742"/>
                </a:lnTo>
                <a:lnTo>
                  <a:pt x="132421" y="104490"/>
                </a:lnTo>
                <a:lnTo>
                  <a:pt x="132683" y="97631"/>
                </a:lnTo>
                <a:lnTo>
                  <a:pt x="132421" y="90535"/>
                </a:lnTo>
                <a:lnTo>
                  <a:pt x="131730" y="83153"/>
                </a:lnTo>
                <a:lnTo>
                  <a:pt x="122015" y="44291"/>
                </a:lnTo>
                <a:lnTo>
                  <a:pt x="93059" y="19812"/>
                </a:lnTo>
                <a:lnTo>
                  <a:pt x="134106" y="19812"/>
                </a:lnTo>
                <a:lnTo>
                  <a:pt x="152495" y="58007"/>
                </a:lnTo>
                <a:lnTo>
                  <a:pt x="154495" y="66294"/>
                </a:lnTo>
                <a:lnTo>
                  <a:pt x="155924" y="75152"/>
                </a:lnTo>
                <a:lnTo>
                  <a:pt x="156781" y="84582"/>
                </a:lnTo>
                <a:lnTo>
                  <a:pt x="156951" y="90535"/>
                </a:lnTo>
                <a:lnTo>
                  <a:pt x="156982" y="97631"/>
                </a:lnTo>
                <a:lnTo>
                  <a:pt x="156792" y="104490"/>
                </a:lnTo>
                <a:lnTo>
                  <a:pt x="156757" y="105742"/>
                </a:lnTo>
                <a:lnTo>
                  <a:pt x="155733" y="116347"/>
                </a:lnTo>
                <a:lnTo>
                  <a:pt x="153852" y="126381"/>
                </a:lnTo>
                <a:lnTo>
                  <a:pt x="150971" y="135826"/>
                </a:lnTo>
                <a:lnTo>
                  <a:pt x="148468" y="144422"/>
                </a:lnTo>
                <a:lnTo>
                  <a:pt x="131516" y="172640"/>
                </a:lnTo>
                <a:lnTo>
                  <a:pt x="130135" y="173926"/>
                </a:lnTo>
                <a:close/>
              </a:path>
              <a:path w="157480" h="262889">
                <a:moveTo>
                  <a:pt x="79343" y="193738"/>
                </a:moveTo>
                <a:lnTo>
                  <a:pt x="68675" y="193738"/>
                </a:lnTo>
                <a:lnTo>
                  <a:pt x="50387" y="187642"/>
                </a:lnTo>
                <a:lnTo>
                  <a:pt x="47244" y="184594"/>
                </a:lnTo>
                <a:lnTo>
                  <a:pt x="38100" y="178498"/>
                </a:lnTo>
                <a:lnTo>
                  <a:pt x="33528" y="173926"/>
                </a:lnTo>
                <a:lnTo>
                  <a:pt x="28956" y="170878"/>
                </a:lnTo>
                <a:lnTo>
                  <a:pt x="24384" y="164782"/>
                </a:lnTo>
                <a:lnTo>
                  <a:pt x="51911" y="164782"/>
                </a:lnTo>
                <a:lnTo>
                  <a:pt x="58793" y="168783"/>
                </a:lnTo>
                <a:lnTo>
                  <a:pt x="65817" y="171640"/>
                </a:lnTo>
                <a:lnTo>
                  <a:pt x="73128" y="173355"/>
                </a:lnTo>
                <a:lnTo>
                  <a:pt x="80867" y="173926"/>
                </a:lnTo>
                <a:lnTo>
                  <a:pt x="130135" y="173926"/>
                </a:lnTo>
                <a:lnTo>
                  <a:pt x="125634" y="178117"/>
                </a:lnTo>
                <a:lnTo>
                  <a:pt x="88439" y="193428"/>
                </a:lnTo>
                <a:lnTo>
                  <a:pt x="79343" y="1937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object 25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04303" y="1473612"/>
            <a:ext cx="146399" cy="192214"/>
          </a:xfrm>
          <a:prstGeom prst="rect">
            <a:avLst/>
          </a:prstGeom>
        </p:spPr>
      </p:pic>
      <p:sp>
        <p:nvSpPr>
          <p:cNvPr id="26" name="object 26" descr=""/>
          <p:cNvSpPr/>
          <p:nvPr/>
        </p:nvSpPr>
        <p:spPr>
          <a:xfrm>
            <a:off x="1113281" y="1472088"/>
            <a:ext cx="157480" cy="262890"/>
          </a:xfrm>
          <a:custGeom>
            <a:avLst/>
            <a:gdLst/>
            <a:ahLst/>
            <a:cxnLst/>
            <a:rect l="l" t="t" r="r" b="b"/>
            <a:pathLst>
              <a:path w="157480" h="262889">
                <a:moveTo>
                  <a:pt x="48006" y="33528"/>
                </a:moveTo>
                <a:lnTo>
                  <a:pt x="21336" y="33528"/>
                </a:lnTo>
                <a:lnTo>
                  <a:pt x="32004" y="22860"/>
                </a:lnTo>
                <a:lnTo>
                  <a:pt x="38100" y="18288"/>
                </a:lnTo>
                <a:lnTo>
                  <a:pt x="42672" y="13716"/>
                </a:lnTo>
                <a:lnTo>
                  <a:pt x="47244" y="10668"/>
                </a:lnTo>
                <a:lnTo>
                  <a:pt x="53340" y="7620"/>
                </a:lnTo>
                <a:lnTo>
                  <a:pt x="57912" y="4572"/>
                </a:lnTo>
                <a:lnTo>
                  <a:pt x="62484" y="3048"/>
                </a:lnTo>
                <a:lnTo>
                  <a:pt x="68580" y="1524"/>
                </a:lnTo>
                <a:lnTo>
                  <a:pt x="73152" y="0"/>
                </a:lnTo>
                <a:lnTo>
                  <a:pt x="85344" y="0"/>
                </a:lnTo>
                <a:lnTo>
                  <a:pt x="94495" y="333"/>
                </a:lnTo>
                <a:lnTo>
                  <a:pt x="130778" y="15811"/>
                </a:lnTo>
                <a:lnTo>
                  <a:pt x="134473" y="19812"/>
                </a:lnTo>
                <a:lnTo>
                  <a:pt x="73152" y="19812"/>
                </a:lnTo>
                <a:lnTo>
                  <a:pt x="64008" y="22860"/>
                </a:lnTo>
                <a:lnTo>
                  <a:pt x="48006" y="33528"/>
                </a:lnTo>
                <a:close/>
              </a:path>
              <a:path w="157480" h="262889">
                <a:moveTo>
                  <a:pt x="16764" y="3048"/>
                </a:moveTo>
                <a:lnTo>
                  <a:pt x="4572" y="3048"/>
                </a:lnTo>
                <a:lnTo>
                  <a:pt x="6096" y="1524"/>
                </a:lnTo>
                <a:lnTo>
                  <a:pt x="15240" y="1524"/>
                </a:lnTo>
                <a:lnTo>
                  <a:pt x="16764" y="3048"/>
                </a:lnTo>
                <a:close/>
              </a:path>
              <a:path w="157480" h="262889">
                <a:moveTo>
                  <a:pt x="24384" y="259365"/>
                </a:moveTo>
                <a:lnTo>
                  <a:pt x="0" y="259365"/>
                </a:lnTo>
                <a:lnTo>
                  <a:pt x="0" y="6096"/>
                </a:lnTo>
                <a:lnTo>
                  <a:pt x="1524" y="4572"/>
                </a:lnTo>
                <a:lnTo>
                  <a:pt x="1524" y="3048"/>
                </a:lnTo>
                <a:lnTo>
                  <a:pt x="19812" y="3048"/>
                </a:lnTo>
                <a:lnTo>
                  <a:pt x="21336" y="4572"/>
                </a:lnTo>
                <a:lnTo>
                  <a:pt x="21336" y="33528"/>
                </a:lnTo>
                <a:lnTo>
                  <a:pt x="48006" y="33528"/>
                </a:lnTo>
                <a:lnTo>
                  <a:pt x="45720" y="35052"/>
                </a:lnTo>
                <a:lnTo>
                  <a:pt x="39624" y="39719"/>
                </a:lnTo>
                <a:lnTo>
                  <a:pt x="35052" y="45815"/>
                </a:lnTo>
                <a:lnTo>
                  <a:pt x="28956" y="50387"/>
                </a:lnTo>
                <a:lnTo>
                  <a:pt x="24384" y="58007"/>
                </a:lnTo>
                <a:lnTo>
                  <a:pt x="24384" y="135826"/>
                </a:lnTo>
                <a:lnTo>
                  <a:pt x="31242" y="144422"/>
                </a:lnTo>
                <a:lnTo>
                  <a:pt x="38100" y="152019"/>
                </a:lnTo>
                <a:lnTo>
                  <a:pt x="44958" y="158757"/>
                </a:lnTo>
                <a:lnTo>
                  <a:pt x="51816" y="164782"/>
                </a:lnTo>
                <a:lnTo>
                  <a:pt x="24384" y="164782"/>
                </a:lnTo>
                <a:lnTo>
                  <a:pt x="24384" y="259365"/>
                </a:lnTo>
                <a:close/>
              </a:path>
              <a:path w="157480" h="262889">
                <a:moveTo>
                  <a:pt x="130761" y="173926"/>
                </a:moveTo>
                <a:lnTo>
                  <a:pt x="89916" y="173926"/>
                </a:lnTo>
                <a:lnTo>
                  <a:pt x="97631" y="170878"/>
                </a:lnTo>
                <a:lnTo>
                  <a:pt x="103727" y="167830"/>
                </a:lnTo>
                <a:lnTo>
                  <a:pt x="128206" y="131754"/>
                </a:lnTo>
                <a:lnTo>
                  <a:pt x="132295" y="105742"/>
                </a:lnTo>
                <a:lnTo>
                  <a:pt x="132421" y="104490"/>
                </a:lnTo>
                <a:lnTo>
                  <a:pt x="132683" y="97631"/>
                </a:lnTo>
                <a:lnTo>
                  <a:pt x="132421" y="90535"/>
                </a:lnTo>
                <a:lnTo>
                  <a:pt x="131730" y="83153"/>
                </a:lnTo>
                <a:lnTo>
                  <a:pt x="122015" y="44291"/>
                </a:lnTo>
                <a:lnTo>
                  <a:pt x="93059" y="19812"/>
                </a:lnTo>
                <a:lnTo>
                  <a:pt x="134473" y="19812"/>
                </a:lnTo>
                <a:lnTo>
                  <a:pt x="152495" y="58007"/>
                </a:lnTo>
                <a:lnTo>
                  <a:pt x="154495" y="66294"/>
                </a:lnTo>
                <a:lnTo>
                  <a:pt x="155924" y="75152"/>
                </a:lnTo>
                <a:lnTo>
                  <a:pt x="156781" y="84582"/>
                </a:lnTo>
                <a:lnTo>
                  <a:pt x="156951" y="90535"/>
                </a:lnTo>
                <a:lnTo>
                  <a:pt x="156989" y="97631"/>
                </a:lnTo>
                <a:lnTo>
                  <a:pt x="156813" y="104490"/>
                </a:lnTo>
                <a:lnTo>
                  <a:pt x="149135" y="144422"/>
                </a:lnTo>
                <a:lnTo>
                  <a:pt x="132159" y="172640"/>
                </a:lnTo>
                <a:lnTo>
                  <a:pt x="130761" y="173926"/>
                </a:lnTo>
                <a:close/>
              </a:path>
              <a:path w="157480" h="262889">
                <a:moveTo>
                  <a:pt x="79248" y="193738"/>
                </a:moveTo>
                <a:lnTo>
                  <a:pt x="70104" y="193738"/>
                </a:lnTo>
                <a:lnTo>
                  <a:pt x="64008" y="192214"/>
                </a:lnTo>
                <a:lnTo>
                  <a:pt x="54864" y="189166"/>
                </a:lnTo>
                <a:lnTo>
                  <a:pt x="51816" y="187642"/>
                </a:lnTo>
                <a:lnTo>
                  <a:pt x="38100" y="178498"/>
                </a:lnTo>
                <a:lnTo>
                  <a:pt x="33528" y="173926"/>
                </a:lnTo>
                <a:lnTo>
                  <a:pt x="28956" y="170878"/>
                </a:lnTo>
                <a:lnTo>
                  <a:pt x="24384" y="164782"/>
                </a:lnTo>
                <a:lnTo>
                  <a:pt x="51816" y="164782"/>
                </a:lnTo>
                <a:lnTo>
                  <a:pt x="58912" y="168783"/>
                </a:lnTo>
                <a:lnTo>
                  <a:pt x="66294" y="171640"/>
                </a:lnTo>
                <a:lnTo>
                  <a:pt x="73675" y="173355"/>
                </a:lnTo>
                <a:lnTo>
                  <a:pt x="80772" y="173926"/>
                </a:lnTo>
                <a:lnTo>
                  <a:pt x="130761" y="173926"/>
                </a:lnTo>
                <a:lnTo>
                  <a:pt x="126206" y="178117"/>
                </a:lnTo>
                <a:lnTo>
                  <a:pt x="88399" y="193428"/>
                </a:lnTo>
                <a:lnTo>
                  <a:pt x="79248" y="193738"/>
                </a:lnTo>
                <a:close/>
              </a:path>
              <a:path w="157480" h="262889">
                <a:moveTo>
                  <a:pt x="21336" y="262413"/>
                </a:moveTo>
                <a:lnTo>
                  <a:pt x="3048" y="262413"/>
                </a:lnTo>
                <a:lnTo>
                  <a:pt x="1524" y="260889"/>
                </a:lnTo>
                <a:lnTo>
                  <a:pt x="1524" y="259365"/>
                </a:lnTo>
                <a:lnTo>
                  <a:pt x="22860" y="259365"/>
                </a:lnTo>
                <a:lnTo>
                  <a:pt x="22860" y="260889"/>
                </a:lnTo>
                <a:lnTo>
                  <a:pt x="21336" y="262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317593" y="1401889"/>
            <a:ext cx="32384" cy="262890"/>
          </a:xfrm>
          <a:custGeom>
            <a:avLst/>
            <a:gdLst/>
            <a:ahLst/>
            <a:cxnLst/>
            <a:rect l="l" t="t" r="r" b="b"/>
            <a:pathLst>
              <a:path w="32384" h="262889">
                <a:moveTo>
                  <a:pt x="22955" y="73247"/>
                </a:moveTo>
                <a:lnTo>
                  <a:pt x="9239" y="73247"/>
                </a:lnTo>
                <a:lnTo>
                  <a:pt x="10763" y="71723"/>
                </a:lnTo>
                <a:lnTo>
                  <a:pt x="21431" y="71723"/>
                </a:lnTo>
                <a:lnTo>
                  <a:pt x="22955" y="73247"/>
                </a:lnTo>
                <a:close/>
              </a:path>
              <a:path w="32384" h="262889">
                <a:moveTo>
                  <a:pt x="26003" y="260889"/>
                </a:moveTo>
                <a:lnTo>
                  <a:pt x="6191" y="260889"/>
                </a:lnTo>
                <a:lnTo>
                  <a:pt x="4667" y="259365"/>
                </a:lnTo>
                <a:lnTo>
                  <a:pt x="4667" y="74771"/>
                </a:lnTo>
                <a:lnTo>
                  <a:pt x="6191" y="73247"/>
                </a:lnTo>
                <a:lnTo>
                  <a:pt x="26003" y="73247"/>
                </a:lnTo>
                <a:lnTo>
                  <a:pt x="27527" y="74771"/>
                </a:lnTo>
                <a:lnTo>
                  <a:pt x="27527" y="259365"/>
                </a:lnTo>
                <a:lnTo>
                  <a:pt x="26003" y="260889"/>
                </a:lnTo>
                <a:close/>
              </a:path>
              <a:path w="32384" h="262889">
                <a:moveTo>
                  <a:pt x="19907" y="262413"/>
                </a:moveTo>
                <a:lnTo>
                  <a:pt x="12287" y="262413"/>
                </a:lnTo>
                <a:lnTo>
                  <a:pt x="10763" y="260889"/>
                </a:lnTo>
                <a:lnTo>
                  <a:pt x="21431" y="260889"/>
                </a:lnTo>
                <a:lnTo>
                  <a:pt x="19907" y="262413"/>
                </a:lnTo>
                <a:close/>
              </a:path>
              <a:path w="32384" h="262889">
                <a:moveTo>
                  <a:pt x="21431" y="33623"/>
                </a:moveTo>
                <a:lnTo>
                  <a:pt x="10763" y="33623"/>
                </a:lnTo>
                <a:lnTo>
                  <a:pt x="6191" y="32099"/>
                </a:lnTo>
                <a:lnTo>
                  <a:pt x="1619" y="27527"/>
                </a:lnTo>
                <a:lnTo>
                  <a:pt x="0" y="22860"/>
                </a:lnTo>
                <a:lnTo>
                  <a:pt x="0" y="10667"/>
                </a:lnTo>
                <a:lnTo>
                  <a:pt x="1619" y="6096"/>
                </a:lnTo>
                <a:lnTo>
                  <a:pt x="4667" y="4572"/>
                </a:lnTo>
                <a:lnTo>
                  <a:pt x="6191" y="1524"/>
                </a:lnTo>
                <a:lnTo>
                  <a:pt x="10763" y="0"/>
                </a:lnTo>
                <a:lnTo>
                  <a:pt x="21431" y="0"/>
                </a:lnTo>
                <a:lnTo>
                  <a:pt x="26003" y="1524"/>
                </a:lnTo>
                <a:lnTo>
                  <a:pt x="27527" y="4572"/>
                </a:lnTo>
                <a:lnTo>
                  <a:pt x="30575" y="6096"/>
                </a:lnTo>
                <a:lnTo>
                  <a:pt x="32099" y="10667"/>
                </a:lnTo>
                <a:lnTo>
                  <a:pt x="32099" y="22860"/>
                </a:lnTo>
                <a:lnTo>
                  <a:pt x="30575" y="27527"/>
                </a:lnTo>
                <a:lnTo>
                  <a:pt x="27527" y="29051"/>
                </a:lnTo>
                <a:lnTo>
                  <a:pt x="26003" y="32099"/>
                </a:lnTo>
                <a:lnTo>
                  <a:pt x="21431" y="336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1410652" y="1386649"/>
            <a:ext cx="22860" cy="278130"/>
          </a:xfrm>
          <a:custGeom>
            <a:avLst/>
            <a:gdLst/>
            <a:ahLst/>
            <a:cxnLst/>
            <a:rect l="l" t="t" r="r" b="b"/>
            <a:pathLst>
              <a:path w="22859" h="278130">
                <a:moveTo>
                  <a:pt x="21336" y="1524"/>
                </a:moveTo>
                <a:lnTo>
                  <a:pt x="1524" y="1524"/>
                </a:lnTo>
                <a:lnTo>
                  <a:pt x="1524" y="0"/>
                </a:lnTo>
                <a:lnTo>
                  <a:pt x="21336" y="0"/>
                </a:lnTo>
                <a:lnTo>
                  <a:pt x="21336" y="1524"/>
                </a:lnTo>
                <a:close/>
              </a:path>
              <a:path w="22859" h="278130">
                <a:moveTo>
                  <a:pt x="21336" y="276129"/>
                </a:moveTo>
                <a:lnTo>
                  <a:pt x="1524" y="276129"/>
                </a:lnTo>
                <a:lnTo>
                  <a:pt x="0" y="274605"/>
                </a:lnTo>
                <a:lnTo>
                  <a:pt x="0" y="1524"/>
                </a:lnTo>
                <a:lnTo>
                  <a:pt x="22860" y="1524"/>
                </a:lnTo>
                <a:lnTo>
                  <a:pt x="22860" y="274605"/>
                </a:lnTo>
                <a:lnTo>
                  <a:pt x="21336" y="276129"/>
                </a:lnTo>
                <a:close/>
              </a:path>
              <a:path w="22859" h="278130">
                <a:moveTo>
                  <a:pt x="15240" y="277653"/>
                </a:moveTo>
                <a:lnTo>
                  <a:pt x="7620" y="277653"/>
                </a:lnTo>
                <a:lnTo>
                  <a:pt x="6096" y="276129"/>
                </a:lnTo>
                <a:lnTo>
                  <a:pt x="16764" y="276129"/>
                </a:lnTo>
                <a:lnTo>
                  <a:pt x="15240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9" name="object 29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482375" y="1472088"/>
            <a:ext cx="122015" cy="193738"/>
          </a:xfrm>
          <a:prstGeom prst="rect">
            <a:avLst/>
          </a:prstGeom>
        </p:spPr>
      </p:pic>
      <p:grpSp>
        <p:nvGrpSpPr>
          <p:cNvPr id="30" name="object 30" descr=""/>
          <p:cNvGrpSpPr/>
          <p:nvPr/>
        </p:nvGrpSpPr>
        <p:grpSpPr>
          <a:xfrm>
            <a:off x="1740122" y="1385125"/>
            <a:ext cx="418465" cy="281305"/>
            <a:chOff x="1740122" y="1385125"/>
            <a:chExt cx="418465" cy="281305"/>
          </a:xfrm>
        </p:grpSpPr>
        <p:sp>
          <p:nvSpPr>
            <p:cNvPr id="31" name="object 31" descr=""/>
            <p:cNvSpPr/>
            <p:nvPr/>
          </p:nvSpPr>
          <p:spPr>
            <a:xfrm>
              <a:off x="1740122" y="1401889"/>
              <a:ext cx="30480" cy="262890"/>
            </a:xfrm>
            <a:custGeom>
              <a:avLst/>
              <a:gdLst/>
              <a:ahLst/>
              <a:cxnLst/>
              <a:rect l="l" t="t" r="r" b="b"/>
              <a:pathLst>
                <a:path w="30480" h="262889">
                  <a:moveTo>
                    <a:pt x="22860" y="73247"/>
                  </a:moveTo>
                  <a:lnTo>
                    <a:pt x="7620" y="73247"/>
                  </a:lnTo>
                  <a:lnTo>
                    <a:pt x="9144" y="71723"/>
                  </a:lnTo>
                  <a:lnTo>
                    <a:pt x="21336" y="71723"/>
                  </a:lnTo>
                  <a:lnTo>
                    <a:pt x="22860" y="73247"/>
                  </a:lnTo>
                  <a:close/>
                </a:path>
                <a:path w="30480" h="262889">
                  <a:moveTo>
                    <a:pt x="25908" y="260889"/>
                  </a:moveTo>
                  <a:lnTo>
                    <a:pt x="4572" y="260889"/>
                  </a:lnTo>
                  <a:lnTo>
                    <a:pt x="4572" y="257841"/>
                  </a:lnTo>
                  <a:lnTo>
                    <a:pt x="3048" y="257841"/>
                  </a:lnTo>
                  <a:lnTo>
                    <a:pt x="3048" y="76295"/>
                  </a:lnTo>
                  <a:lnTo>
                    <a:pt x="4572" y="76295"/>
                  </a:lnTo>
                  <a:lnTo>
                    <a:pt x="4572" y="73247"/>
                  </a:lnTo>
                  <a:lnTo>
                    <a:pt x="25908" y="73247"/>
                  </a:lnTo>
                  <a:lnTo>
                    <a:pt x="25908" y="74771"/>
                  </a:lnTo>
                  <a:lnTo>
                    <a:pt x="27432" y="74771"/>
                  </a:lnTo>
                  <a:lnTo>
                    <a:pt x="27432" y="259365"/>
                  </a:lnTo>
                  <a:lnTo>
                    <a:pt x="25908" y="259365"/>
                  </a:lnTo>
                  <a:lnTo>
                    <a:pt x="25908" y="260889"/>
                  </a:lnTo>
                  <a:close/>
                </a:path>
                <a:path w="30480" h="262889">
                  <a:moveTo>
                    <a:pt x="19812" y="262413"/>
                  </a:moveTo>
                  <a:lnTo>
                    <a:pt x="10668" y="262413"/>
                  </a:lnTo>
                  <a:lnTo>
                    <a:pt x="9144" y="260889"/>
                  </a:lnTo>
                  <a:lnTo>
                    <a:pt x="21336" y="260889"/>
                  </a:lnTo>
                  <a:lnTo>
                    <a:pt x="19812" y="262413"/>
                  </a:lnTo>
                  <a:close/>
                </a:path>
                <a:path w="30480" h="262889">
                  <a:moveTo>
                    <a:pt x="21336" y="33623"/>
                  </a:moveTo>
                  <a:lnTo>
                    <a:pt x="9144" y="33623"/>
                  </a:lnTo>
                  <a:lnTo>
                    <a:pt x="6096" y="32099"/>
                  </a:lnTo>
                  <a:lnTo>
                    <a:pt x="1524" y="27527"/>
                  </a:lnTo>
                  <a:lnTo>
                    <a:pt x="0" y="22860"/>
                  </a:lnTo>
                  <a:lnTo>
                    <a:pt x="0" y="10667"/>
                  </a:lnTo>
                  <a:lnTo>
                    <a:pt x="1524" y="6096"/>
                  </a:lnTo>
                  <a:lnTo>
                    <a:pt x="6096" y="1524"/>
                  </a:lnTo>
                  <a:lnTo>
                    <a:pt x="9144" y="0"/>
                  </a:lnTo>
                  <a:lnTo>
                    <a:pt x="21336" y="0"/>
                  </a:lnTo>
                  <a:lnTo>
                    <a:pt x="25908" y="1524"/>
                  </a:lnTo>
                  <a:lnTo>
                    <a:pt x="27432" y="4572"/>
                  </a:lnTo>
                  <a:lnTo>
                    <a:pt x="30480" y="6096"/>
                  </a:lnTo>
                  <a:lnTo>
                    <a:pt x="30480" y="27527"/>
                  </a:lnTo>
                  <a:lnTo>
                    <a:pt x="27432" y="29051"/>
                  </a:lnTo>
                  <a:lnTo>
                    <a:pt x="25908" y="32099"/>
                  </a:lnTo>
                  <a:lnTo>
                    <a:pt x="21336" y="336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07273" y="1426273"/>
              <a:ext cx="111347" cy="239553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1956720" y="1385125"/>
              <a:ext cx="58419" cy="94615"/>
            </a:xfrm>
            <a:custGeom>
              <a:avLst/>
              <a:gdLst/>
              <a:ahLst/>
              <a:cxnLst/>
              <a:rect l="l" t="t" r="r" b="b"/>
              <a:pathLst>
                <a:path w="58419" h="94615">
                  <a:moveTo>
                    <a:pt x="53435" y="1524"/>
                  </a:moveTo>
                  <a:lnTo>
                    <a:pt x="33528" y="1524"/>
                  </a:lnTo>
                  <a:lnTo>
                    <a:pt x="35052" y="0"/>
                  </a:lnTo>
                  <a:lnTo>
                    <a:pt x="51911" y="0"/>
                  </a:lnTo>
                  <a:lnTo>
                    <a:pt x="53435" y="1524"/>
                  </a:lnTo>
                  <a:close/>
                </a:path>
                <a:path w="58419" h="94615">
                  <a:moveTo>
                    <a:pt x="16764" y="93059"/>
                  </a:moveTo>
                  <a:lnTo>
                    <a:pt x="0" y="93059"/>
                  </a:lnTo>
                  <a:lnTo>
                    <a:pt x="0" y="91535"/>
                  </a:lnTo>
                  <a:lnTo>
                    <a:pt x="1524" y="90011"/>
                  </a:lnTo>
                  <a:lnTo>
                    <a:pt x="28956" y="35052"/>
                  </a:lnTo>
                  <a:lnTo>
                    <a:pt x="28956" y="6096"/>
                  </a:lnTo>
                  <a:lnTo>
                    <a:pt x="30480" y="4572"/>
                  </a:lnTo>
                  <a:lnTo>
                    <a:pt x="30480" y="3048"/>
                  </a:lnTo>
                  <a:lnTo>
                    <a:pt x="32004" y="1524"/>
                  </a:lnTo>
                  <a:lnTo>
                    <a:pt x="54959" y="1524"/>
                  </a:lnTo>
                  <a:lnTo>
                    <a:pt x="54959" y="3048"/>
                  </a:lnTo>
                  <a:lnTo>
                    <a:pt x="56483" y="4572"/>
                  </a:lnTo>
                  <a:lnTo>
                    <a:pt x="56483" y="6096"/>
                  </a:lnTo>
                  <a:lnTo>
                    <a:pt x="58007" y="7620"/>
                  </a:lnTo>
                  <a:lnTo>
                    <a:pt x="58007" y="22860"/>
                  </a:lnTo>
                  <a:lnTo>
                    <a:pt x="56483" y="25908"/>
                  </a:lnTo>
                  <a:lnTo>
                    <a:pt x="56483" y="32004"/>
                  </a:lnTo>
                  <a:lnTo>
                    <a:pt x="54959" y="33528"/>
                  </a:lnTo>
                  <a:lnTo>
                    <a:pt x="51911" y="39624"/>
                  </a:lnTo>
                  <a:lnTo>
                    <a:pt x="51911" y="41148"/>
                  </a:lnTo>
                  <a:lnTo>
                    <a:pt x="50292" y="44291"/>
                  </a:lnTo>
                  <a:lnTo>
                    <a:pt x="47244" y="47339"/>
                  </a:lnTo>
                  <a:lnTo>
                    <a:pt x="19812" y="90011"/>
                  </a:lnTo>
                  <a:lnTo>
                    <a:pt x="16764" y="93059"/>
                  </a:lnTo>
                  <a:close/>
                </a:path>
                <a:path w="58419" h="94615">
                  <a:moveTo>
                    <a:pt x="15240" y="94583"/>
                  </a:moveTo>
                  <a:lnTo>
                    <a:pt x="1524" y="94583"/>
                  </a:lnTo>
                  <a:lnTo>
                    <a:pt x="1524" y="93059"/>
                  </a:lnTo>
                  <a:lnTo>
                    <a:pt x="15240" y="93059"/>
                  </a:lnTo>
                  <a:lnTo>
                    <a:pt x="15240" y="945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36064" y="1472088"/>
              <a:ext cx="122015" cy="193738"/>
            </a:xfrm>
            <a:prstGeom prst="rect">
              <a:avLst/>
            </a:prstGeom>
          </p:spPr>
        </p:pic>
      </p:grpSp>
      <p:pic>
        <p:nvPicPr>
          <p:cNvPr id="35" name="object 35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284738" y="1401889"/>
            <a:ext cx="940998" cy="263937"/>
          </a:xfrm>
          <a:prstGeom prst="rect">
            <a:avLst/>
          </a:prstGeom>
        </p:spPr>
      </p:pic>
      <p:grpSp>
        <p:nvGrpSpPr>
          <p:cNvPr id="36" name="object 36" descr=""/>
          <p:cNvGrpSpPr/>
          <p:nvPr/>
        </p:nvGrpSpPr>
        <p:grpSpPr>
          <a:xfrm>
            <a:off x="670941" y="1906904"/>
            <a:ext cx="313055" cy="241300"/>
            <a:chOff x="670941" y="1906904"/>
            <a:chExt cx="313055" cy="241300"/>
          </a:xfrm>
        </p:grpSpPr>
        <p:pic>
          <p:nvPicPr>
            <p:cNvPr id="37" name="object 3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70941" y="1906904"/>
              <a:ext cx="112871" cy="241077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1336" y="1952720"/>
              <a:ext cx="172218" cy="195262"/>
            </a:xfrm>
            <a:prstGeom prst="rect">
              <a:avLst/>
            </a:prstGeom>
          </p:spPr>
        </p:pic>
      </p:grpSp>
      <p:grpSp>
        <p:nvGrpSpPr>
          <p:cNvPr id="39" name="object 39" descr=""/>
          <p:cNvGrpSpPr/>
          <p:nvPr/>
        </p:nvGrpSpPr>
        <p:grpSpPr>
          <a:xfrm>
            <a:off x="1098041" y="1906904"/>
            <a:ext cx="476250" cy="241300"/>
            <a:chOff x="1098041" y="1906904"/>
            <a:chExt cx="476250" cy="241300"/>
          </a:xfrm>
        </p:grpSpPr>
        <p:pic>
          <p:nvPicPr>
            <p:cNvPr id="40" name="object 40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98041" y="1906904"/>
              <a:ext cx="111347" cy="241077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38417" y="1952720"/>
              <a:ext cx="158518" cy="195262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36655" y="1952720"/>
              <a:ext cx="137255" cy="195262"/>
            </a:xfrm>
            <a:prstGeom prst="rect">
              <a:avLst/>
            </a:prstGeom>
          </p:spPr>
        </p:pic>
      </p:grpSp>
      <p:grpSp>
        <p:nvGrpSpPr>
          <p:cNvPr id="43" name="object 43" descr=""/>
          <p:cNvGrpSpPr/>
          <p:nvPr/>
        </p:nvGrpSpPr>
        <p:grpSpPr>
          <a:xfrm>
            <a:off x="1624202" y="1867280"/>
            <a:ext cx="328295" cy="281305"/>
            <a:chOff x="1624202" y="1867280"/>
            <a:chExt cx="328295" cy="281305"/>
          </a:xfrm>
        </p:grpSpPr>
        <p:pic>
          <p:nvPicPr>
            <p:cNvPr id="44" name="object 44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624202" y="1952720"/>
              <a:ext cx="138779" cy="195262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1807273" y="1867280"/>
              <a:ext cx="145415" cy="278130"/>
            </a:xfrm>
            <a:custGeom>
              <a:avLst/>
              <a:gdLst/>
              <a:ahLst/>
              <a:cxnLst/>
              <a:rect l="l" t="t" r="r" b="b"/>
              <a:pathLst>
                <a:path w="145414" h="278130">
                  <a:moveTo>
                    <a:pt x="18288" y="1524"/>
                  </a:moveTo>
                  <a:lnTo>
                    <a:pt x="4572" y="1524"/>
                  </a:lnTo>
                  <a:lnTo>
                    <a:pt x="6096" y="0"/>
                  </a:lnTo>
                  <a:lnTo>
                    <a:pt x="16764" y="0"/>
                  </a:lnTo>
                  <a:lnTo>
                    <a:pt x="18288" y="1524"/>
                  </a:lnTo>
                  <a:close/>
                </a:path>
                <a:path w="145414" h="278130">
                  <a:moveTo>
                    <a:pt x="22860" y="276129"/>
                  </a:moveTo>
                  <a:lnTo>
                    <a:pt x="0" y="276129"/>
                  </a:lnTo>
                  <a:lnTo>
                    <a:pt x="0" y="3048"/>
                  </a:lnTo>
                  <a:lnTo>
                    <a:pt x="1524" y="1524"/>
                  </a:lnTo>
                  <a:lnTo>
                    <a:pt x="21336" y="1524"/>
                  </a:lnTo>
                  <a:lnTo>
                    <a:pt x="22860" y="3048"/>
                  </a:lnTo>
                  <a:lnTo>
                    <a:pt x="22860" y="117443"/>
                  </a:lnTo>
                  <a:lnTo>
                    <a:pt x="49792" y="117443"/>
                  </a:lnTo>
                  <a:lnTo>
                    <a:pt x="44934" y="121101"/>
                  </a:lnTo>
                  <a:lnTo>
                    <a:pt x="37909" y="127587"/>
                  </a:lnTo>
                  <a:lnTo>
                    <a:pt x="30599" y="135502"/>
                  </a:lnTo>
                  <a:lnTo>
                    <a:pt x="22937" y="144875"/>
                  </a:lnTo>
                  <a:lnTo>
                    <a:pt x="22860" y="276129"/>
                  </a:lnTo>
                  <a:close/>
                </a:path>
                <a:path w="145414" h="278130">
                  <a:moveTo>
                    <a:pt x="49792" y="117443"/>
                  </a:moveTo>
                  <a:lnTo>
                    <a:pt x="22860" y="117443"/>
                  </a:lnTo>
                  <a:lnTo>
                    <a:pt x="30622" y="109989"/>
                  </a:lnTo>
                  <a:lnTo>
                    <a:pt x="67246" y="87534"/>
                  </a:lnTo>
                  <a:lnTo>
                    <a:pt x="74669" y="85963"/>
                  </a:lnTo>
                  <a:lnTo>
                    <a:pt x="74893" y="85963"/>
                  </a:lnTo>
                  <a:lnTo>
                    <a:pt x="82296" y="85439"/>
                  </a:lnTo>
                  <a:lnTo>
                    <a:pt x="122967" y="98774"/>
                  </a:lnTo>
                  <a:lnTo>
                    <a:pt x="128964" y="105251"/>
                  </a:lnTo>
                  <a:lnTo>
                    <a:pt x="79248" y="105251"/>
                  </a:lnTo>
                  <a:lnTo>
                    <a:pt x="72390" y="106060"/>
                  </a:lnTo>
                  <a:lnTo>
                    <a:pt x="65532" y="108299"/>
                  </a:lnTo>
                  <a:lnTo>
                    <a:pt x="58674" y="111680"/>
                  </a:lnTo>
                  <a:lnTo>
                    <a:pt x="51816" y="115919"/>
                  </a:lnTo>
                  <a:lnTo>
                    <a:pt x="49792" y="117443"/>
                  </a:lnTo>
                  <a:close/>
                </a:path>
                <a:path w="145414" h="278130">
                  <a:moveTo>
                    <a:pt x="144875" y="276129"/>
                  </a:moveTo>
                  <a:lnTo>
                    <a:pt x="122015" y="276129"/>
                  </a:lnTo>
                  <a:lnTo>
                    <a:pt x="122015" y="166306"/>
                  </a:lnTo>
                  <a:lnTo>
                    <a:pt x="121753" y="158591"/>
                  </a:lnTo>
                  <a:lnTo>
                    <a:pt x="111347" y="122015"/>
                  </a:lnTo>
                  <a:lnTo>
                    <a:pt x="108299" y="115919"/>
                  </a:lnTo>
                  <a:lnTo>
                    <a:pt x="103727" y="112871"/>
                  </a:lnTo>
                  <a:lnTo>
                    <a:pt x="97631" y="109823"/>
                  </a:lnTo>
                  <a:lnTo>
                    <a:pt x="93059" y="106775"/>
                  </a:lnTo>
                  <a:lnTo>
                    <a:pt x="86963" y="105251"/>
                  </a:lnTo>
                  <a:lnTo>
                    <a:pt x="128964" y="105251"/>
                  </a:lnTo>
                  <a:lnTo>
                    <a:pt x="131159" y="108299"/>
                  </a:lnTo>
                  <a:lnTo>
                    <a:pt x="135731" y="114395"/>
                  </a:lnTo>
                  <a:lnTo>
                    <a:pt x="140303" y="122015"/>
                  </a:lnTo>
                  <a:lnTo>
                    <a:pt x="141827" y="131254"/>
                  </a:lnTo>
                  <a:lnTo>
                    <a:pt x="143589" y="138422"/>
                  </a:lnTo>
                  <a:lnTo>
                    <a:pt x="144494" y="146304"/>
                  </a:lnTo>
                  <a:lnTo>
                    <a:pt x="144827" y="155043"/>
                  </a:lnTo>
                  <a:lnTo>
                    <a:pt x="144875" y="276129"/>
                  </a:lnTo>
                  <a:close/>
                </a:path>
                <a:path w="145414" h="278130">
                  <a:moveTo>
                    <a:pt x="19812" y="277653"/>
                  </a:moveTo>
                  <a:lnTo>
                    <a:pt x="3048" y="277653"/>
                  </a:lnTo>
                  <a:lnTo>
                    <a:pt x="1524" y="276129"/>
                  </a:lnTo>
                  <a:lnTo>
                    <a:pt x="21336" y="276129"/>
                  </a:lnTo>
                  <a:lnTo>
                    <a:pt x="19812" y="277653"/>
                  </a:lnTo>
                  <a:close/>
                </a:path>
                <a:path w="145414" h="278130">
                  <a:moveTo>
                    <a:pt x="141827" y="277653"/>
                  </a:moveTo>
                  <a:lnTo>
                    <a:pt x="125063" y="277653"/>
                  </a:lnTo>
                  <a:lnTo>
                    <a:pt x="123539" y="276129"/>
                  </a:lnTo>
                  <a:lnTo>
                    <a:pt x="143351" y="276129"/>
                  </a:lnTo>
                  <a:lnTo>
                    <a:pt x="141827" y="2776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6" name="object 46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092451" y="1867280"/>
            <a:ext cx="912114" cy="280701"/>
          </a:xfrm>
          <a:prstGeom prst="rect">
            <a:avLst/>
          </a:prstGeom>
        </p:spPr>
      </p:pic>
      <p:pic>
        <p:nvPicPr>
          <p:cNvPr id="47" name="object 47" descr="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70941" y="2349436"/>
            <a:ext cx="864774" cy="279178"/>
          </a:xfrm>
          <a:prstGeom prst="rect">
            <a:avLst/>
          </a:prstGeom>
        </p:spPr>
      </p:pic>
      <p:sp>
        <p:nvSpPr>
          <p:cNvPr id="48" name="object 48" descr=""/>
          <p:cNvSpPr/>
          <p:nvPr/>
        </p:nvSpPr>
        <p:spPr>
          <a:xfrm>
            <a:off x="1665446" y="2369248"/>
            <a:ext cx="158750" cy="259715"/>
          </a:xfrm>
          <a:custGeom>
            <a:avLst/>
            <a:gdLst/>
            <a:ahLst/>
            <a:cxnLst/>
            <a:rect l="l" t="t" r="r" b="b"/>
            <a:pathLst>
              <a:path w="158750" h="259714">
                <a:moveTo>
                  <a:pt x="30480" y="125158"/>
                </a:moveTo>
                <a:lnTo>
                  <a:pt x="21336" y="125158"/>
                </a:lnTo>
                <a:lnTo>
                  <a:pt x="16764" y="120586"/>
                </a:lnTo>
                <a:lnTo>
                  <a:pt x="15240" y="117531"/>
                </a:lnTo>
                <a:lnTo>
                  <a:pt x="15240" y="7620"/>
                </a:lnTo>
                <a:lnTo>
                  <a:pt x="16764" y="4571"/>
                </a:lnTo>
                <a:lnTo>
                  <a:pt x="19812" y="1524"/>
                </a:lnTo>
                <a:lnTo>
                  <a:pt x="22860" y="0"/>
                </a:lnTo>
                <a:lnTo>
                  <a:pt x="138779" y="0"/>
                </a:lnTo>
                <a:lnTo>
                  <a:pt x="141827" y="3047"/>
                </a:lnTo>
                <a:lnTo>
                  <a:pt x="141827" y="4571"/>
                </a:lnTo>
                <a:lnTo>
                  <a:pt x="143351" y="6095"/>
                </a:lnTo>
                <a:lnTo>
                  <a:pt x="143351" y="16764"/>
                </a:lnTo>
                <a:lnTo>
                  <a:pt x="138779" y="21336"/>
                </a:lnTo>
                <a:lnTo>
                  <a:pt x="38100" y="21336"/>
                </a:lnTo>
                <a:lnTo>
                  <a:pt x="38100" y="102203"/>
                </a:lnTo>
                <a:lnTo>
                  <a:pt x="88286" y="102203"/>
                </a:lnTo>
                <a:lnTo>
                  <a:pt x="91059" y="102584"/>
                </a:lnTo>
                <a:lnTo>
                  <a:pt x="131253" y="117531"/>
                </a:lnTo>
                <a:lnTo>
                  <a:pt x="137255" y="122110"/>
                </a:lnTo>
                <a:lnTo>
                  <a:pt x="45720" y="122110"/>
                </a:lnTo>
                <a:lnTo>
                  <a:pt x="41148" y="123634"/>
                </a:lnTo>
                <a:lnTo>
                  <a:pt x="35052" y="123634"/>
                </a:lnTo>
                <a:lnTo>
                  <a:pt x="30480" y="125158"/>
                </a:lnTo>
                <a:close/>
              </a:path>
              <a:path w="158750" h="259714">
                <a:moveTo>
                  <a:pt x="88286" y="102203"/>
                </a:moveTo>
                <a:lnTo>
                  <a:pt x="56388" y="102203"/>
                </a:lnTo>
                <a:lnTo>
                  <a:pt x="62484" y="100679"/>
                </a:lnTo>
                <a:lnTo>
                  <a:pt x="70104" y="100679"/>
                </a:lnTo>
                <a:lnTo>
                  <a:pt x="81010" y="101203"/>
                </a:lnTo>
                <a:lnTo>
                  <a:pt x="88286" y="102203"/>
                </a:lnTo>
                <a:close/>
              </a:path>
              <a:path w="158750" h="259714">
                <a:moveTo>
                  <a:pt x="130914" y="239553"/>
                </a:moveTo>
                <a:lnTo>
                  <a:pt x="67056" y="239553"/>
                </a:lnTo>
                <a:lnTo>
                  <a:pt x="73890" y="239268"/>
                </a:lnTo>
                <a:lnTo>
                  <a:pt x="80581" y="238410"/>
                </a:lnTo>
                <a:lnTo>
                  <a:pt x="86987" y="236982"/>
                </a:lnTo>
                <a:lnTo>
                  <a:pt x="92964" y="234981"/>
                </a:lnTo>
                <a:lnTo>
                  <a:pt x="102108" y="233457"/>
                </a:lnTo>
                <a:lnTo>
                  <a:pt x="108204" y="228885"/>
                </a:lnTo>
                <a:lnTo>
                  <a:pt x="114395" y="224313"/>
                </a:lnTo>
                <a:lnTo>
                  <a:pt x="120491" y="219741"/>
                </a:lnTo>
                <a:lnTo>
                  <a:pt x="125063" y="213645"/>
                </a:lnTo>
                <a:lnTo>
                  <a:pt x="128111" y="206025"/>
                </a:lnTo>
                <a:lnTo>
                  <a:pt x="130992" y="199731"/>
                </a:lnTo>
                <a:lnTo>
                  <a:pt x="132873" y="192607"/>
                </a:lnTo>
                <a:lnTo>
                  <a:pt x="133897" y="184929"/>
                </a:lnTo>
                <a:lnTo>
                  <a:pt x="134207" y="176974"/>
                </a:lnTo>
                <a:lnTo>
                  <a:pt x="134207" y="167830"/>
                </a:lnTo>
                <a:lnTo>
                  <a:pt x="109728" y="131254"/>
                </a:lnTo>
                <a:lnTo>
                  <a:pt x="69818" y="122372"/>
                </a:lnTo>
                <a:lnTo>
                  <a:pt x="60960" y="122110"/>
                </a:lnTo>
                <a:lnTo>
                  <a:pt x="137255" y="122110"/>
                </a:lnTo>
                <a:lnTo>
                  <a:pt x="157448" y="159448"/>
                </a:lnTo>
                <a:lnTo>
                  <a:pt x="158591" y="173926"/>
                </a:lnTo>
                <a:lnTo>
                  <a:pt x="158281" y="183942"/>
                </a:lnTo>
                <a:lnTo>
                  <a:pt x="157344" y="192607"/>
                </a:lnTo>
                <a:lnTo>
                  <a:pt x="157257" y="193405"/>
                </a:lnTo>
                <a:lnTo>
                  <a:pt x="138993" y="232029"/>
                </a:lnTo>
                <a:lnTo>
                  <a:pt x="132683" y="238029"/>
                </a:lnTo>
                <a:lnTo>
                  <a:pt x="130914" y="239553"/>
                </a:lnTo>
                <a:close/>
              </a:path>
              <a:path w="158750" h="259714">
                <a:moveTo>
                  <a:pt x="65532" y="259365"/>
                </a:moveTo>
                <a:lnTo>
                  <a:pt x="50292" y="259365"/>
                </a:lnTo>
                <a:lnTo>
                  <a:pt x="44196" y="257841"/>
                </a:lnTo>
                <a:lnTo>
                  <a:pt x="36576" y="256317"/>
                </a:lnTo>
                <a:lnTo>
                  <a:pt x="18288" y="251745"/>
                </a:lnTo>
                <a:lnTo>
                  <a:pt x="13716" y="250221"/>
                </a:lnTo>
                <a:lnTo>
                  <a:pt x="4572" y="245649"/>
                </a:lnTo>
                <a:lnTo>
                  <a:pt x="3048" y="244125"/>
                </a:lnTo>
                <a:lnTo>
                  <a:pt x="3048" y="242601"/>
                </a:lnTo>
                <a:lnTo>
                  <a:pt x="1524" y="242601"/>
                </a:lnTo>
                <a:lnTo>
                  <a:pt x="1524" y="238029"/>
                </a:lnTo>
                <a:lnTo>
                  <a:pt x="0" y="236505"/>
                </a:lnTo>
                <a:lnTo>
                  <a:pt x="0" y="230409"/>
                </a:lnTo>
                <a:lnTo>
                  <a:pt x="1524" y="228885"/>
                </a:lnTo>
                <a:lnTo>
                  <a:pt x="1524" y="225837"/>
                </a:lnTo>
                <a:lnTo>
                  <a:pt x="3048" y="224313"/>
                </a:lnTo>
                <a:lnTo>
                  <a:pt x="3048" y="222789"/>
                </a:lnTo>
                <a:lnTo>
                  <a:pt x="9144" y="222789"/>
                </a:lnTo>
                <a:lnTo>
                  <a:pt x="12192" y="225837"/>
                </a:lnTo>
                <a:lnTo>
                  <a:pt x="18288" y="228885"/>
                </a:lnTo>
                <a:lnTo>
                  <a:pt x="24384" y="230409"/>
                </a:lnTo>
                <a:lnTo>
                  <a:pt x="28956" y="233457"/>
                </a:lnTo>
                <a:lnTo>
                  <a:pt x="41148" y="236505"/>
                </a:lnTo>
                <a:lnTo>
                  <a:pt x="47124" y="237624"/>
                </a:lnTo>
                <a:lnTo>
                  <a:pt x="53530" y="238601"/>
                </a:lnTo>
                <a:lnTo>
                  <a:pt x="59991" y="239268"/>
                </a:lnTo>
                <a:lnTo>
                  <a:pt x="59600" y="239268"/>
                </a:lnTo>
                <a:lnTo>
                  <a:pt x="67056" y="239553"/>
                </a:lnTo>
                <a:lnTo>
                  <a:pt x="130914" y="239553"/>
                </a:lnTo>
                <a:lnTo>
                  <a:pt x="126657" y="243220"/>
                </a:lnTo>
                <a:lnTo>
                  <a:pt x="85725" y="258222"/>
                </a:lnTo>
                <a:lnTo>
                  <a:pt x="75771" y="259080"/>
                </a:lnTo>
                <a:lnTo>
                  <a:pt x="65532" y="2593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9" name="object 49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958244" y="2434875"/>
            <a:ext cx="681799" cy="263937"/>
          </a:xfrm>
          <a:prstGeom prst="rect">
            <a:avLst/>
          </a:prstGeom>
        </p:spPr>
      </p:pic>
      <p:sp>
        <p:nvSpPr>
          <p:cNvPr id="50" name="object 50" descr=""/>
          <p:cNvSpPr/>
          <p:nvPr/>
        </p:nvSpPr>
        <p:spPr>
          <a:xfrm>
            <a:off x="2754439" y="2347912"/>
            <a:ext cx="172720" cy="279400"/>
          </a:xfrm>
          <a:custGeom>
            <a:avLst/>
            <a:gdLst/>
            <a:ahLst/>
            <a:cxnLst/>
            <a:rect l="l" t="t" r="r" b="b"/>
            <a:pathLst>
              <a:path w="172719" h="279400">
                <a:moveTo>
                  <a:pt x="117436" y="9144"/>
                </a:moveTo>
                <a:lnTo>
                  <a:pt x="115912" y="9144"/>
                </a:lnTo>
                <a:lnTo>
                  <a:pt x="115912" y="7620"/>
                </a:lnTo>
                <a:lnTo>
                  <a:pt x="112864" y="4572"/>
                </a:lnTo>
                <a:lnTo>
                  <a:pt x="111340" y="4572"/>
                </a:lnTo>
                <a:lnTo>
                  <a:pt x="105244" y="1524"/>
                </a:lnTo>
                <a:lnTo>
                  <a:pt x="100672" y="1524"/>
                </a:lnTo>
                <a:lnTo>
                  <a:pt x="97624" y="0"/>
                </a:lnTo>
                <a:lnTo>
                  <a:pt x="79336" y="0"/>
                </a:lnTo>
                <a:lnTo>
                  <a:pt x="70192" y="1524"/>
                </a:lnTo>
                <a:lnTo>
                  <a:pt x="64096" y="4572"/>
                </a:lnTo>
                <a:lnTo>
                  <a:pt x="56476" y="6096"/>
                </a:lnTo>
                <a:lnTo>
                  <a:pt x="51816" y="10668"/>
                </a:lnTo>
                <a:lnTo>
                  <a:pt x="47244" y="16764"/>
                </a:lnTo>
                <a:lnTo>
                  <a:pt x="42672" y="21336"/>
                </a:lnTo>
                <a:lnTo>
                  <a:pt x="33782" y="61328"/>
                </a:lnTo>
                <a:lnTo>
                  <a:pt x="33528" y="70205"/>
                </a:lnTo>
                <a:lnTo>
                  <a:pt x="33528" y="90017"/>
                </a:lnTo>
                <a:lnTo>
                  <a:pt x="4572" y="90017"/>
                </a:lnTo>
                <a:lnTo>
                  <a:pt x="4572" y="91541"/>
                </a:lnTo>
                <a:lnTo>
                  <a:pt x="3048" y="91541"/>
                </a:lnTo>
                <a:lnTo>
                  <a:pt x="1524" y="93065"/>
                </a:lnTo>
                <a:lnTo>
                  <a:pt x="1524" y="96113"/>
                </a:lnTo>
                <a:lnTo>
                  <a:pt x="0" y="97637"/>
                </a:lnTo>
                <a:lnTo>
                  <a:pt x="0" y="103733"/>
                </a:lnTo>
                <a:lnTo>
                  <a:pt x="1524" y="106781"/>
                </a:lnTo>
                <a:lnTo>
                  <a:pt x="1524" y="108305"/>
                </a:lnTo>
                <a:lnTo>
                  <a:pt x="3048" y="109829"/>
                </a:lnTo>
                <a:lnTo>
                  <a:pt x="33528" y="109829"/>
                </a:lnTo>
                <a:lnTo>
                  <a:pt x="33528" y="276136"/>
                </a:lnTo>
                <a:lnTo>
                  <a:pt x="35052" y="277660"/>
                </a:lnTo>
                <a:lnTo>
                  <a:pt x="36576" y="277660"/>
                </a:lnTo>
                <a:lnTo>
                  <a:pt x="38100" y="279184"/>
                </a:lnTo>
                <a:lnTo>
                  <a:pt x="51816" y="279184"/>
                </a:lnTo>
                <a:lnTo>
                  <a:pt x="53340" y="277660"/>
                </a:lnTo>
                <a:lnTo>
                  <a:pt x="54864" y="277660"/>
                </a:lnTo>
                <a:lnTo>
                  <a:pt x="56476" y="276136"/>
                </a:lnTo>
                <a:lnTo>
                  <a:pt x="56476" y="109829"/>
                </a:lnTo>
                <a:lnTo>
                  <a:pt x="103720" y="109829"/>
                </a:lnTo>
                <a:lnTo>
                  <a:pt x="106768" y="106781"/>
                </a:lnTo>
                <a:lnTo>
                  <a:pt x="106768" y="96113"/>
                </a:lnTo>
                <a:lnTo>
                  <a:pt x="105244" y="94589"/>
                </a:lnTo>
                <a:lnTo>
                  <a:pt x="105244" y="91541"/>
                </a:lnTo>
                <a:lnTo>
                  <a:pt x="103720" y="91541"/>
                </a:lnTo>
                <a:lnTo>
                  <a:pt x="102196" y="90017"/>
                </a:lnTo>
                <a:lnTo>
                  <a:pt x="56476" y="90017"/>
                </a:lnTo>
                <a:lnTo>
                  <a:pt x="56476" y="61061"/>
                </a:lnTo>
                <a:lnTo>
                  <a:pt x="58000" y="53340"/>
                </a:lnTo>
                <a:lnTo>
                  <a:pt x="58000" y="47244"/>
                </a:lnTo>
                <a:lnTo>
                  <a:pt x="61048" y="35052"/>
                </a:lnTo>
                <a:lnTo>
                  <a:pt x="64096" y="32004"/>
                </a:lnTo>
                <a:lnTo>
                  <a:pt x="65620" y="27432"/>
                </a:lnTo>
                <a:lnTo>
                  <a:pt x="68668" y="24384"/>
                </a:lnTo>
                <a:lnTo>
                  <a:pt x="73240" y="22860"/>
                </a:lnTo>
                <a:lnTo>
                  <a:pt x="76288" y="21336"/>
                </a:lnTo>
                <a:lnTo>
                  <a:pt x="80860" y="19812"/>
                </a:lnTo>
                <a:lnTo>
                  <a:pt x="91528" y="19812"/>
                </a:lnTo>
                <a:lnTo>
                  <a:pt x="94576" y="21336"/>
                </a:lnTo>
                <a:lnTo>
                  <a:pt x="100672" y="21336"/>
                </a:lnTo>
                <a:lnTo>
                  <a:pt x="102196" y="22860"/>
                </a:lnTo>
                <a:lnTo>
                  <a:pt x="105244" y="22860"/>
                </a:lnTo>
                <a:lnTo>
                  <a:pt x="106768" y="24384"/>
                </a:lnTo>
                <a:lnTo>
                  <a:pt x="109816" y="25908"/>
                </a:lnTo>
                <a:lnTo>
                  <a:pt x="111340" y="25908"/>
                </a:lnTo>
                <a:lnTo>
                  <a:pt x="112864" y="27432"/>
                </a:lnTo>
                <a:lnTo>
                  <a:pt x="114388" y="27432"/>
                </a:lnTo>
                <a:lnTo>
                  <a:pt x="115912" y="25908"/>
                </a:lnTo>
                <a:lnTo>
                  <a:pt x="117436" y="25908"/>
                </a:lnTo>
                <a:lnTo>
                  <a:pt x="117436" y="19812"/>
                </a:lnTo>
                <a:lnTo>
                  <a:pt x="117436" y="9144"/>
                </a:lnTo>
                <a:close/>
              </a:path>
              <a:path w="172719" h="279400">
                <a:moveTo>
                  <a:pt x="169252" y="93065"/>
                </a:moveTo>
                <a:lnTo>
                  <a:pt x="167728" y="93065"/>
                </a:lnTo>
                <a:lnTo>
                  <a:pt x="167728" y="91541"/>
                </a:lnTo>
                <a:lnTo>
                  <a:pt x="166204" y="91541"/>
                </a:lnTo>
                <a:lnTo>
                  <a:pt x="166204" y="90017"/>
                </a:lnTo>
                <a:lnTo>
                  <a:pt x="147916" y="90017"/>
                </a:lnTo>
                <a:lnTo>
                  <a:pt x="146392" y="91541"/>
                </a:lnTo>
                <a:lnTo>
                  <a:pt x="144868" y="91541"/>
                </a:lnTo>
                <a:lnTo>
                  <a:pt x="144868" y="276136"/>
                </a:lnTo>
                <a:lnTo>
                  <a:pt x="146392" y="276136"/>
                </a:lnTo>
                <a:lnTo>
                  <a:pt x="146392" y="277660"/>
                </a:lnTo>
                <a:lnTo>
                  <a:pt x="147916" y="277660"/>
                </a:lnTo>
                <a:lnTo>
                  <a:pt x="149440" y="279184"/>
                </a:lnTo>
                <a:lnTo>
                  <a:pt x="164680" y="279184"/>
                </a:lnTo>
                <a:lnTo>
                  <a:pt x="164680" y="277660"/>
                </a:lnTo>
                <a:lnTo>
                  <a:pt x="167728" y="277660"/>
                </a:lnTo>
                <a:lnTo>
                  <a:pt x="167728" y="276136"/>
                </a:lnTo>
                <a:lnTo>
                  <a:pt x="169252" y="274612"/>
                </a:lnTo>
                <a:lnTo>
                  <a:pt x="169252" y="93065"/>
                </a:lnTo>
                <a:close/>
              </a:path>
              <a:path w="172719" h="279400">
                <a:moveTo>
                  <a:pt x="172402" y="27432"/>
                </a:moveTo>
                <a:lnTo>
                  <a:pt x="170878" y="22860"/>
                </a:lnTo>
                <a:lnTo>
                  <a:pt x="169252" y="21336"/>
                </a:lnTo>
                <a:lnTo>
                  <a:pt x="166204" y="18288"/>
                </a:lnTo>
                <a:lnTo>
                  <a:pt x="146392" y="18288"/>
                </a:lnTo>
                <a:lnTo>
                  <a:pt x="144868" y="21336"/>
                </a:lnTo>
                <a:lnTo>
                  <a:pt x="141820" y="22860"/>
                </a:lnTo>
                <a:lnTo>
                  <a:pt x="141820" y="44196"/>
                </a:lnTo>
                <a:lnTo>
                  <a:pt x="146392" y="48768"/>
                </a:lnTo>
                <a:lnTo>
                  <a:pt x="150964" y="50292"/>
                </a:lnTo>
                <a:lnTo>
                  <a:pt x="163156" y="50292"/>
                </a:lnTo>
                <a:lnTo>
                  <a:pt x="169252" y="47244"/>
                </a:lnTo>
                <a:lnTo>
                  <a:pt x="170878" y="44196"/>
                </a:lnTo>
                <a:lnTo>
                  <a:pt x="172402" y="39624"/>
                </a:lnTo>
                <a:lnTo>
                  <a:pt x="172402" y="274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1" name="object 51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987801" y="2389060"/>
            <a:ext cx="366045" cy="239553"/>
          </a:xfrm>
          <a:prstGeom prst="rect">
            <a:avLst/>
          </a:prstGeom>
        </p:spPr>
      </p:pic>
      <p:grpSp>
        <p:nvGrpSpPr>
          <p:cNvPr id="52" name="object 52" descr=""/>
          <p:cNvGrpSpPr/>
          <p:nvPr/>
        </p:nvGrpSpPr>
        <p:grpSpPr>
          <a:xfrm>
            <a:off x="6860476" y="565785"/>
            <a:ext cx="502284" cy="262890"/>
            <a:chOff x="6860476" y="565785"/>
            <a:chExt cx="502284" cy="262890"/>
          </a:xfrm>
        </p:grpSpPr>
        <p:sp>
          <p:nvSpPr>
            <p:cNvPr id="53" name="object 53" descr=""/>
            <p:cNvSpPr/>
            <p:nvPr/>
          </p:nvSpPr>
          <p:spPr>
            <a:xfrm>
              <a:off x="6860476" y="565785"/>
              <a:ext cx="329565" cy="259715"/>
            </a:xfrm>
            <a:custGeom>
              <a:avLst/>
              <a:gdLst/>
              <a:ahLst/>
              <a:cxnLst/>
              <a:rect l="l" t="t" r="r" b="b"/>
              <a:pathLst>
                <a:path w="329565" h="259715">
                  <a:moveTo>
                    <a:pt x="16764" y="1524"/>
                  </a:moveTo>
                  <a:lnTo>
                    <a:pt x="7620" y="1524"/>
                  </a:lnTo>
                  <a:lnTo>
                    <a:pt x="9143" y="0"/>
                  </a:lnTo>
                  <a:lnTo>
                    <a:pt x="15240" y="0"/>
                  </a:lnTo>
                  <a:lnTo>
                    <a:pt x="16764" y="1524"/>
                  </a:lnTo>
                  <a:close/>
                </a:path>
                <a:path w="329565" h="259715">
                  <a:moveTo>
                    <a:pt x="167735" y="1524"/>
                  </a:moveTo>
                  <a:lnTo>
                    <a:pt x="158591" y="1524"/>
                  </a:lnTo>
                  <a:lnTo>
                    <a:pt x="161639" y="0"/>
                  </a:lnTo>
                  <a:lnTo>
                    <a:pt x="166211" y="0"/>
                  </a:lnTo>
                  <a:lnTo>
                    <a:pt x="167735" y="1524"/>
                  </a:lnTo>
                  <a:close/>
                </a:path>
                <a:path w="329565" h="259715">
                  <a:moveTo>
                    <a:pt x="321849" y="1524"/>
                  </a:moveTo>
                  <a:lnTo>
                    <a:pt x="312705" y="1524"/>
                  </a:lnTo>
                  <a:lnTo>
                    <a:pt x="314229" y="0"/>
                  </a:lnTo>
                  <a:lnTo>
                    <a:pt x="320325" y="0"/>
                  </a:lnTo>
                  <a:lnTo>
                    <a:pt x="321849" y="1524"/>
                  </a:lnTo>
                  <a:close/>
                </a:path>
                <a:path w="329565" h="259715">
                  <a:moveTo>
                    <a:pt x="102203" y="259365"/>
                  </a:moveTo>
                  <a:lnTo>
                    <a:pt x="79343" y="259365"/>
                  </a:lnTo>
                  <a:lnTo>
                    <a:pt x="77724" y="257841"/>
                  </a:lnTo>
                  <a:lnTo>
                    <a:pt x="76200" y="257841"/>
                  </a:lnTo>
                  <a:lnTo>
                    <a:pt x="76200" y="256317"/>
                  </a:lnTo>
                  <a:lnTo>
                    <a:pt x="74676" y="256317"/>
                  </a:lnTo>
                  <a:lnTo>
                    <a:pt x="74676" y="254793"/>
                  </a:lnTo>
                  <a:lnTo>
                    <a:pt x="73152" y="254793"/>
                  </a:lnTo>
                  <a:lnTo>
                    <a:pt x="1524" y="10668"/>
                  </a:lnTo>
                  <a:lnTo>
                    <a:pt x="0" y="7619"/>
                  </a:lnTo>
                  <a:lnTo>
                    <a:pt x="0" y="3048"/>
                  </a:lnTo>
                  <a:lnTo>
                    <a:pt x="1524" y="1524"/>
                  </a:lnTo>
                  <a:lnTo>
                    <a:pt x="24384" y="1524"/>
                  </a:lnTo>
                  <a:lnTo>
                    <a:pt x="24384" y="3048"/>
                  </a:lnTo>
                  <a:lnTo>
                    <a:pt x="25908" y="4572"/>
                  </a:lnTo>
                  <a:lnTo>
                    <a:pt x="25908" y="6095"/>
                  </a:lnTo>
                  <a:lnTo>
                    <a:pt x="90011" y="230409"/>
                  </a:lnTo>
                  <a:lnTo>
                    <a:pt x="113082" y="230409"/>
                  </a:lnTo>
                  <a:lnTo>
                    <a:pt x="106775" y="254793"/>
                  </a:lnTo>
                  <a:lnTo>
                    <a:pt x="102203" y="259365"/>
                  </a:lnTo>
                  <a:close/>
                </a:path>
                <a:path w="329565" h="259715">
                  <a:moveTo>
                    <a:pt x="113082" y="230409"/>
                  </a:moveTo>
                  <a:lnTo>
                    <a:pt x="90011" y="230409"/>
                  </a:lnTo>
                  <a:lnTo>
                    <a:pt x="149447" y="6095"/>
                  </a:lnTo>
                  <a:lnTo>
                    <a:pt x="149447" y="4572"/>
                  </a:lnTo>
                  <a:lnTo>
                    <a:pt x="150971" y="4572"/>
                  </a:lnTo>
                  <a:lnTo>
                    <a:pt x="150971" y="3048"/>
                  </a:lnTo>
                  <a:lnTo>
                    <a:pt x="152495" y="1524"/>
                  </a:lnTo>
                  <a:lnTo>
                    <a:pt x="173831" y="1524"/>
                  </a:lnTo>
                  <a:lnTo>
                    <a:pt x="173831" y="3048"/>
                  </a:lnTo>
                  <a:lnTo>
                    <a:pt x="175355" y="3048"/>
                  </a:lnTo>
                  <a:lnTo>
                    <a:pt x="175355" y="4572"/>
                  </a:lnTo>
                  <a:lnTo>
                    <a:pt x="176879" y="6095"/>
                  </a:lnTo>
                  <a:lnTo>
                    <a:pt x="187331" y="42672"/>
                  </a:lnTo>
                  <a:lnTo>
                    <a:pt x="161639" y="42672"/>
                  </a:lnTo>
                  <a:lnTo>
                    <a:pt x="113082" y="230409"/>
                  </a:lnTo>
                  <a:close/>
                </a:path>
                <a:path w="329565" h="259715">
                  <a:moveTo>
                    <a:pt x="263538" y="230409"/>
                  </a:moveTo>
                  <a:lnTo>
                    <a:pt x="240982" y="230409"/>
                  </a:lnTo>
                  <a:lnTo>
                    <a:pt x="303466" y="6095"/>
                  </a:lnTo>
                  <a:lnTo>
                    <a:pt x="304990" y="4572"/>
                  </a:lnTo>
                  <a:lnTo>
                    <a:pt x="304990" y="3048"/>
                  </a:lnTo>
                  <a:lnTo>
                    <a:pt x="306514" y="1524"/>
                  </a:lnTo>
                  <a:lnTo>
                    <a:pt x="326421" y="1524"/>
                  </a:lnTo>
                  <a:lnTo>
                    <a:pt x="327945" y="3048"/>
                  </a:lnTo>
                  <a:lnTo>
                    <a:pt x="329469" y="3048"/>
                  </a:lnTo>
                  <a:lnTo>
                    <a:pt x="329469" y="10668"/>
                  </a:lnTo>
                  <a:lnTo>
                    <a:pt x="263538" y="230409"/>
                  </a:lnTo>
                  <a:close/>
                </a:path>
                <a:path w="329565" h="259715">
                  <a:moveTo>
                    <a:pt x="253174" y="257841"/>
                  </a:moveTo>
                  <a:lnTo>
                    <a:pt x="225742" y="257841"/>
                  </a:lnTo>
                  <a:lnTo>
                    <a:pt x="225742" y="256317"/>
                  </a:lnTo>
                  <a:lnTo>
                    <a:pt x="224218" y="256317"/>
                  </a:lnTo>
                  <a:lnTo>
                    <a:pt x="224218" y="254793"/>
                  </a:lnTo>
                  <a:lnTo>
                    <a:pt x="222694" y="254793"/>
                  </a:lnTo>
                  <a:lnTo>
                    <a:pt x="163163" y="42672"/>
                  </a:lnTo>
                  <a:lnTo>
                    <a:pt x="187331" y="42672"/>
                  </a:lnTo>
                  <a:lnTo>
                    <a:pt x="240982" y="230409"/>
                  </a:lnTo>
                  <a:lnTo>
                    <a:pt x="263538" y="230409"/>
                  </a:lnTo>
                  <a:lnTo>
                    <a:pt x="256222" y="254793"/>
                  </a:lnTo>
                  <a:lnTo>
                    <a:pt x="253174" y="257841"/>
                  </a:lnTo>
                  <a:close/>
                </a:path>
                <a:path w="329565" h="259715">
                  <a:moveTo>
                    <a:pt x="250126" y="259365"/>
                  </a:moveTo>
                  <a:lnTo>
                    <a:pt x="228790" y="259365"/>
                  </a:lnTo>
                  <a:lnTo>
                    <a:pt x="227266" y="257841"/>
                  </a:lnTo>
                  <a:lnTo>
                    <a:pt x="251650" y="257841"/>
                  </a:lnTo>
                  <a:lnTo>
                    <a:pt x="250126" y="2593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203704" y="632936"/>
              <a:ext cx="158548" cy="195262"/>
            </a:xfrm>
            <a:prstGeom prst="rect">
              <a:avLst/>
            </a:prstGeom>
          </p:spPr>
        </p:pic>
      </p:grpSp>
      <p:grpSp>
        <p:nvGrpSpPr>
          <p:cNvPr id="55" name="object 55" descr=""/>
          <p:cNvGrpSpPr/>
          <p:nvPr/>
        </p:nvGrpSpPr>
        <p:grpSpPr>
          <a:xfrm>
            <a:off x="7491888" y="632936"/>
            <a:ext cx="305435" cy="195580"/>
            <a:chOff x="7491888" y="632936"/>
            <a:chExt cx="305435" cy="195580"/>
          </a:xfrm>
        </p:grpSpPr>
        <p:pic>
          <p:nvPicPr>
            <p:cNvPr id="56" name="object 56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491888" y="632936"/>
              <a:ext cx="138874" cy="195262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658195" y="632936"/>
              <a:ext cx="138779" cy="195262"/>
            </a:xfrm>
            <a:prstGeom prst="rect">
              <a:avLst/>
            </a:prstGeom>
          </p:spPr>
        </p:pic>
      </p:grpSp>
      <p:pic>
        <p:nvPicPr>
          <p:cNvPr id="58" name="object 58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859553" y="632936"/>
            <a:ext cx="144875" cy="192214"/>
          </a:xfrm>
          <a:prstGeom prst="rect">
            <a:avLst/>
          </a:prstGeom>
        </p:spPr>
      </p:pic>
      <p:grpSp>
        <p:nvGrpSpPr>
          <p:cNvPr id="59" name="object 59" descr=""/>
          <p:cNvGrpSpPr/>
          <p:nvPr/>
        </p:nvGrpSpPr>
        <p:grpSpPr>
          <a:xfrm>
            <a:off x="8131016" y="587120"/>
            <a:ext cx="278130" cy="241300"/>
            <a:chOff x="8131016" y="587120"/>
            <a:chExt cx="278130" cy="241300"/>
          </a:xfrm>
        </p:grpSpPr>
        <p:pic>
          <p:nvPicPr>
            <p:cNvPr id="60" name="object 60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31016" y="587120"/>
              <a:ext cx="112871" cy="239553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269795" y="632936"/>
              <a:ext cx="138779" cy="195262"/>
            </a:xfrm>
            <a:prstGeom prst="rect">
              <a:avLst/>
            </a:prstGeom>
          </p:spPr>
        </p:pic>
      </p:grpSp>
      <p:sp>
        <p:nvSpPr>
          <p:cNvPr id="62" name="object 62" descr=""/>
          <p:cNvSpPr/>
          <p:nvPr/>
        </p:nvSpPr>
        <p:spPr>
          <a:xfrm>
            <a:off x="8471154" y="547496"/>
            <a:ext cx="22860" cy="278130"/>
          </a:xfrm>
          <a:custGeom>
            <a:avLst/>
            <a:gdLst/>
            <a:ahLst/>
            <a:cxnLst/>
            <a:rect l="l" t="t" r="r" b="b"/>
            <a:pathLst>
              <a:path w="22859" h="278130">
                <a:moveTo>
                  <a:pt x="21336" y="276136"/>
                </a:moveTo>
                <a:lnTo>
                  <a:pt x="1524" y="276136"/>
                </a:lnTo>
                <a:lnTo>
                  <a:pt x="3048" y="277660"/>
                </a:lnTo>
                <a:lnTo>
                  <a:pt x="19812" y="277660"/>
                </a:lnTo>
                <a:lnTo>
                  <a:pt x="21336" y="276136"/>
                </a:lnTo>
                <a:close/>
              </a:path>
              <a:path w="22859" h="278130">
                <a:moveTo>
                  <a:pt x="22860" y="2578"/>
                </a:moveTo>
                <a:lnTo>
                  <a:pt x="21742" y="2578"/>
                </a:lnTo>
                <a:lnTo>
                  <a:pt x="21742" y="1308"/>
                </a:lnTo>
                <a:lnTo>
                  <a:pt x="18072" y="1308"/>
                </a:lnTo>
                <a:lnTo>
                  <a:pt x="16764" y="0"/>
                </a:lnTo>
                <a:lnTo>
                  <a:pt x="6096" y="0"/>
                </a:lnTo>
                <a:lnTo>
                  <a:pt x="4787" y="1308"/>
                </a:lnTo>
                <a:lnTo>
                  <a:pt x="1104" y="1308"/>
                </a:lnTo>
                <a:lnTo>
                  <a:pt x="1104" y="2578"/>
                </a:lnTo>
                <a:lnTo>
                  <a:pt x="0" y="2578"/>
                </a:lnTo>
                <a:lnTo>
                  <a:pt x="0" y="275628"/>
                </a:lnTo>
                <a:lnTo>
                  <a:pt x="22860" y="275628"/>
                </a:lnTo>
                <a:lnTo>
                  <a:pt x="22860" y="25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 descr=""/>
          <p:cNvSpPr/>
          <p:nvPr/>
        </p:nvSpPr>
        <p:spPr>
          <a:xfrm>
            <a:off x="8559641" y="547497"/>
            <a:ext cx="135890" cy="278130"/>
          </a:xfrm>
          <a:custGeom>
            <a:avLst/>
            <a:gdLst/>
            <a:ahLst/>
            <a:cxnLst/>
            <a:rect l="l" t="t" r="r" b="b"/>
            <a:pathLst>
              <a:path w="135890" h="278130">
                <a:moveTo>
                  <a:pt x="18288" y="1524"/>
                </a:moveTo>
                <a:lnTo>
                  <a:pt x="4572" y="1524"/>
                </a:lnTo>
                <a:lnTo>
                  <a:pt x="6096" y="0"/>
                </a:lnTo>
                <a:lnTo>
                  <a:pt x="16764" y="0"/>
                </a:lnTo>
                <a:lnTo>
                  <a:pt x="18288" y="1524"/>
                </a:lnTo>
                <a:close/>
              </a:path>
              <a:path w="135890" h="278130">
                <a:moveTo>
                  <a:pt x="22860" y="276129"/>
                </a:moveTo>
                <a:lnTo>
                  <a:pt x="0" y="276129"/>
                </a:lnTo>
                <a:lnTo>
                  <a:pt x="0" y="3048"/>
                </a:lnTo>
                <a:lnTo>
                  <a:pt x="1524" y="1524"/>
                </a:lnTo>
                <a:lnTo>
                  <a:pt x="21336" y="1524"/>
                </a:lnTo>
                <a:lnTo>
                  <a:pt x="22860" y="3048"/>
                </a:lnTo>
                <a:lnTo>
                  <a:pt x="22860" y="276129"/>
                </a:lnTo>
                <a:close/>
              </a:path>
              <a:path w="135890" h="278130">
                <a:moveTo>
                  <a:pt x="126587" y="90011"/>
                </a:moveTo>
                <a:lnTo>
                  <a:pt x="105251" y="90011"/>
                </a:lnTo>
                <a:lnTo>
                  <a:pt x="106775" y="88487"/>
                </a:lnTo>
                <a:lnTo>
                  <a:pt x="126587" y="88487"/>
                </a:lnTo>
                <a:lnTo>
                  <a:pt x="126587" y="90011"/>
                </a:lnTo>
                <a:close/>
              </a:path>
              <a:path w="135890" h="278130">
                <a:moveTo>
                  <a:pt x="132683" y="277653"/>
                </a:moveTo>
                <a:lnTo>
                  <a:pt x="112871" y="277653"/>
                </a:lnTo>
                <a:lnTo>
                  <a:pt x="109823" y="274605"/>
                </a:lnTo>
                <a:lnTo>
                  <a:pt x="108299" y="274605"/>
                </a:lnTo>
                <a:lnTo>
                  <a:pt x="106775" y="273081"/>
                </a:lnTo>
                <a:lnTo>
                  <a:pt x="22860" y="170878"/>
                </a:lnTo>
                <a:lnTo>
                  <a:pt x="99060" y="94583"/>
                </a:lnTo>
                <a:lnTo>
                  <a:pt x="99060" y="93059"/>
                </a:lnTo>
                <a:lnTo>
                  <a:pt x="100584" y="91535"/>
                </a:lnTo>
                <a:lnTo>
                  <a:pt x="102203" y="91535"/>
                </a:lnTo>
                <a:lnTo>
                  <a:pt x="103727" y="90011"/>
                </a:lnTo>
                <a:lnTo>
                  <a:pt x="128111" y="90011"/>
                </a:lnTo>
                <a:lnTo>
                  <a:pt x="129635" y="91535"/>
                </a:lnTo>
                <a:lnTo>
                  <a:pt x="129635" y="94583"/>
                </a:lnTo>
                <a:lnTo>
                  <a:pt x="128111" y="96107"/>
                </a:lnTo>
                <a:lnTo>
                  <a:pt x="128111" y="97631"/>
                </a:lnTo>
                <a:lnTo>
                  <a:pt x="126587" y="97631"/>
                </a:lnTo>
                <a:lnTo>
                  <a:pt x="126587" y="99155"/>
                </a:lnTo>
                <a:lnTo>
                  <a:pt x="123539" y="102203"/>
                </a:lnTo>
                <a:lnTo>
                  <a:pt x="51816" y="169354"/>
                </a:lnTo>
                <a:lnTo>
                  <a:pt x="131159" y="265461"/>
                </a:lnTo>
                <a:lnTo>
                  <a:pt x="134207" y="266985"/>
                </a:lnTo>
                <a:lnTo>
                  <a:pt x="134207" y="268509"/>
                </a:lnTo>
                <a:lnTo>
                  <a:pt x="135731" y="270033"/>
                </a:lnTo>
                <a:lnTo>
                  <a:pt x="135731" y="276129"/>
                </a:lnTo>
                <a:lnTo>
                  <a:pt x="134207" y="276129"/>
                </a:lnTo>
                <a:lnTo>
                  <a:pt x="132683" y="277653"/>
                </a:lnTo>
                <a:close/>
              </a:path>
              <a:path w="135890" h="278130">
                <a:moveTo>
                  <a:pt x="19812" y="277653"/>
                </a:moveTo>
                <a:lnTo>
                  <a:pt x="3048" y="277653"/>
                </a:lnTo>
                <a:lnTo>
                  <a:pt x="1524" y="276129"/>
                </a:lnTo>
                <a:lnTo>
                  <a:pt x="21336" y="276129"/>
                </a:lnTo>
                <a:lnTo>
                  <a:pt x="19812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4" name="object 64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812815" y="547497"/>
            <a:ext cx="912114" cy="280701"/>
          </a:xfrm>
          <a:prstGeom prst="rect">
            <a:avLst/>
          </a:prstGeom>
        </p:spPr>
      </p:pic>
      <p:pic>
        <p:nvPicPr>
          <p:cNvPr id="65" name="object 65" descr="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6866643" y="1046416"/>
            <a:ext cx="1310092" cy="262413"/>
          </a:xfrm>
          <a:prstGeom prst="rect">
            <a:avLst/>
          </a:prstGeom>
        </p:spPr>
      </p:pic>
      <p:sp>
        <p:nvSpPr>
          <p:cNvPr id="66" name="object 66" descr=""/>
          <p:cNvSpPr/>
          <p:nvPr/>
        </p:nvSpPr>
        <p:spPr>
          <a:xfrm>
            <a:off x="8326279" y="1046416"/>
            <a:ext cx="30480" cy="260985"/>
          </a:xfrm>
          <a:custGeom>
            <a:avLst/>
            <a:gdLst/>
            <a:ahLst/>
            <a:cxnLst/>
            <a:rect l="l" t="t" r="r" b="b"/>
            <a:pathLst>
              <a:path w="30479" h="260984">
                <a:moveTo>
                  <a:pt x="19812" y="71723"/>
                </a:moveTo>
                <a:lnTo>
                  <a:pt x="10668" y="71723"/>
                </a:lnTo>
                <a:lnTo>
                  <a:pt x="12192" y="70199"/>
                </a:lnTo>
                <a:lnTo>
                  <a:pt x="16764" y="70199"/>
                </a:lnTo>
                <a:lnTo>
                  <a:pt x="19812" y="71723"/>
                </a:lnTo>
                <a:close/>
              </a:path>
              <a:path w="30479" h="260984">
                <a:moveTo>
                  <a:pt x="25908" y="259365"/>
                </a:moveTo>
                <a:lnTo>
                  <a:pt x="4572" y="259365"/>
                </a:lnTo>
                <a:lnTo>
                  <a:pt x="4572" y="257841"/>
                </a:lnTo>
                <a:lnTo>
                  <a:pt x="3048" y="257841"/>
                </a:lnTo>
                <a:lnTo>
                  <a:pt x="3048" y="73247"/>
                </a:lnTo>
                <a:lnTo>
                  <a:pt x="4572" y="73247"/>
                </a:lnTo>
                <a:lnTo>
                  <a:pt x="6096" y="71723"/>
                </a:lnTo>
                <a:lnTo>
                  <a:pt x="24384" y="71723"/>
                </a:lnTo>
                <a:lnTo>
                  <a:pt x="25908" y="73247"/>
                </a:lnTo>
                <a:lnTo>
                  <a:pt x="25908" y="74771"/>
                </a:lnTo>
                <a:lnTo>
                  <a:pt x="27432" y="74771"/>
                </a:lnTo>
                <a:lnTo>
                  <a:pt x="27432" y="256317"/>
                </a:lnTo>
                <a:lnTo>
                  <a:pt x="25908" y="257841"/>
                </a:lnTo>
                <a:lnTo>
                  <a:pt x="25908" y="259365"/>
                </a:lnTo>
                <a:close/>
              </a:path>
              <a:path w="30479" h="260984">
                <a:moveTo>
                  <a:pt x="22860" y="260889"/>
                </a:moveTo>
                <a:lnTo>
                  <a:pt x="7620" y="260889"/>
                </a:lnTo>
                <a:lnTo>
                  <a:pt x="6096" y="259365"/>
                </a:lnTo>
                <a:lnTo>
                  <a:pt x="22860" y="259365"/>
                </a:lnTo>
                <a:lnTo>
                  <a:pt x="22860" y="260889"/>
                </a:lnTo>
                <a:close/>
              </a:path>
              <a:path w="30479" h="260984">
                <a:moveTo>
                  <a:pt x="21336" y="32004"/>
                </a:moveTo>
                <a:lnTo>
                  <a:pt x="9144" y="32004"/>
                </a:lnTo>
                <a:lnTo>
                  <a:pt x="4572" y="30480"/>
                </a:lnTo>
                <a:lnTo>
                  <a:pt x="0" y="25907"/>
                </a:lnTo>
                <a:lnTo>
                  <a:pt x="0" y="4572"/>
                </a:lnTo>
                <a:lnTo>
                  <a:pt x="3048" y="3048"/>
                </a:lnTo>
                <a:lnTo>
                  <a:pt x="4572" y="0"/>
                </a:lnTo>
                <a:lnTo>
                  <a:pt x="24384" y="0"/>
                </a:lnTo>
                <a:lnTo>
                  <a:pt x="28956" y="4572"/>
                </a:lnTo>
                <a:lnTo>
                  <a:pt x="30480" y="9143"/>
                </a:lnTo>
                <a:lnTo>
                  <a:pt x="30480" y="21336"/>
                </a:lnTo>
                <a:lnTo>
                  <a:pt x="28956" y="25907"/>
                </a:lnTo>
                <a:lnTo>
                  <a:pt x="27432" y="28955"/>
                </a:lnTo>
                <a:lnTo>
                  <a:pt x="21336" y="320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7" name="object 67" descr="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417718" y="1115091"/>
            <a:ext cx="144970" cy="192214"/>
          </a:xfrm>
          <a:prstGeom prst="rect">
            <a:avLst/>
          </a:prstGeom>
        </p:spPr>
      </p:pic>
      <p:pic>
        <p:nvPicPr>
          <p:cNvPr id="68" name="object 68" descr="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8699944" y="1046416"/>
            <a:ext cx="1116520" cy="317372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6863524" y="1597247"/>
            <a:ext cx="965453" cy="262366"/>
          </a:xfrm>
          <a:prstGeom prst="rect">
            <a:avLst/>
          </a:prstGeom>
        </p:spPr>
      </p:pic>
      <p:pic>
        <p:nvPicPr>
          <p:cNvPr id="70" name="object 70" descr="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969281" y="1597247"/>
            <a:ext cx="138874" cy="193738"/>
          </a:xfrm>
          <a:prstGeom prst="rect">
            <a:avLst/>
          </a:prstGeom>
        </p:spPr>
      </p:pic>
      <p:grpSp>
        <p:nvGrpSpPr>
          <p:cNvPr id="71" name="object 71" descr=""/>
          <p:cNvGrpSpPr/>
          <p:nvPr/>
        </p:nvGrpSpPr>
        <p:grpSpPr>
          <a:xfrm>
            <a:off x="8170640" y="1551432"/>
            <a:ext cx="305435" cy="293370"/>
            <a:chOff x="8170640" y="1551432"/>
            <a:chExt cx="305435" cy="293370"/>
          </a:xfrm>
        </p:grpSpPr>
        <p:pic>
          <p:nvPicPr>
            <p:cNvPr id="72" name="object 72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170640" y="1551432"/>
              <a:ext cx="224218" cy="239553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8417719" y="1749742"/>
              <a:ext cx="58419" cy="95250"/>
            </a:xfrm>
            <a:custGeom>
              <a:avLst/>
              <a:gdLst/>
              <a:ahLst/>
              <a:cxnLst/>
              <a:rect l="l" t="t" r="r" b="b"/>
              <a:pathLst>
                <a:path w="58420" h="95250">
                  <a:moveTo>
                    <a:pt x="50387" y="1524"/>
                  </a:moveTo>
                  <a:lnTo>
                    <a:pt x="36671" y="1524"/>
                  </a:lnTo>
                  <a:lnTo>
                    <a:pt x="38195" y="0"/>
                  </a:lnTo>
                  <a:lnTo>
                    <a:pt x="47339" y="0"/>
                  </a:lnTo>
                  <a:lnTo>
                    <a:pt x="50387" y="1524"/>
                  </a:lnTo>
                  <a:close/>
                </a:path>
                <a:path w="58420" h="95250">
                  <a:moveTo>
                    <a:pt x="54959" y="3143"/>
                  </a:moveTo>
                  <a:lnTo>
                    <a:pt x="32099" y="3143"/>
                  </a:lnTo>
                  <a:lnTo>
                    <a:pt x="33623" y="1524"/>
                  </a:lnTo>
                  <a:lnTo>
                    <a:pt x="53435" y="1524"/>
                  </a:lnTo>
                  <a:lnTo>
                    <a:pt x="54959" y="3143"/>
                  </a:lnTo>
                  <a:close/>
                </a:path>
                <a:path w="58420" h="95250">
                  <a:moveTo>
                    <a:pt x="15335" y="94678"/>
                  </a:moveTo>
                  <a:lnTo>
                    <a:pt x="1524" y="94678"/>
                  </a:lnTo>
                  <a:lnTo>
                    <a:pt x="0" y="93154"/>
                  </a:lnTo>
                  <a:lnTo>
                    <a:pt x="0" y="91630"/>
                  </a:lnTo>
                  <a:lnTo>
                    <a:pt x="1524" y="90106"/>
                  </a:lnTo>
                  <a:lnTo>
                    <a:pt x="29051" y="36671"/>
                  </a:lnTo>
                  <a:lnTo>
                    <a:pt x="29051" y="6191"/>
                  </a:lnTo>
                  <a:lnTo>
                    <a:pt x="30575" y="4667"/>
                  </a:lnTo>
                  <a:lnTo>
                    <a:pt x="30575" y="3143"/>
                  </a:lnTo>
                  <a:lnTo>
                    <a:pt x="56483" y="3143"/>
                  </a:lnTo>
                  <a:lnTo>
                    <a:pt x="56483" y="6191"/>
                  </a:lnTo>
                  <a:lnTo>
                    <a:pt x="58007" y="9239"/>
                  </a:lnTo>
                  <a:lnTo>
                    <a:pt x="58007" y="26003"/>
                  </a:lnTo>
                  <a:lnTo>
                    <a:pt x="56483" y="29051"/>
                  </a:lnTo>
                  <a:lnTo>
                    <a:pt x="56483" y="32099"/>
                  </a:lnTo>
                  <a:lnTo>
                    <a:pt x="54959" y="35147"/>
                  </a:lnTo>
                  <a:lnTo>
                    <a:pt x="53435" y="36671"/>
                  </a:lnTo>
                  <a:lnTo>
                    <a:pt x="53435" y="39719"/>
                  </a:lnTo>
                  <a:lnTo>
                    <a:pt x="50387" y="45815"/>
                  </a:lnTo>
                  <a:lnTo>
                    <a:pt x="47339" y="48863"/>
                  </a:lnTo>
                  <a:lnTo>
                    <a:pt x="19907" y="90106"/>
                  </a:lnTo>
                  <a:lnTo>
                    <a:pt x="19907" y="91630"/>
                  </a:lnTo>
                  <a:lnTo>
                    <a:pt x="18383" y="93154"/>
                  </a:lnTo>
                  <a:lnTo>
                    <a:pt x="16859" y="93154"/>
                  </a:lnTo>
                  <a:lnTo>
                    <a:pt x="15335" y="946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4" name="object 74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617553" y="1597247"/>
            <a:ext cx="137255" cy="193738"/>
          </a:xfrm>
          <a:prstGeom prst="rect">
            <a:avLst/>
          </a:prstGeom>
        </p:spPr>
      </p:pic>
      <p:pic>
        <p:nvPicPr>
          <p:cNvPr id="75" name="object 75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8817388" y="1597247"/>
            <a:ext cx="146399" cy="192214"/>
          </a:xfrm>
          <a:prstGeom prst="rect">
            <a:avLst/>
          </a:prstGeom>
        </p:spPr>
      </p:pic>
      <p:sp>
        <p:nvSpPr>
          <p:cNvPr id="76" name="object 76" descr=""/>
          <p:cNvSpPr/>
          <p:nvPr/>
        </p:nvSpPr>
        <p:spPr>
          <a:xfrm>
            <a:off x="9014264" y="1511807"/>
            <a:ext cx="157480" cy="279400"/>
          </a:xfrm>
          <a:custGeom>
            <a:avLst/>
            <a:gdLst/>
            <a:ahLst/>
            <a:cxnLst/>
            <a:rect l="l" t="t" r="r" b="b"/>
            <a:pathLst>
              <a:path w="157479" h="279400">
                <a:moveTo>
                  <a:pt x="152404" y="1524"/>
                </a:moveTo>
                <a:lnTo>
                  <a:pt x="137164" y="1524"/>
                </a:lnTo>
                <a:lnTo>
                  <a:pt x="138688" y="0"/>
                </a:lnTo>
                <a:lnTo>
                  <a:pt x="150880" y="0"/>
                </a:lnTo>
                <a:lnTo>
                  <a:pt x="152404" y="1524"/>
                </a:lnTo>
                <a:close/>
              </a:path>
              <a:path w="157479" h="279400">
                <a:moveTo>
                  <a:pt x="156976" y="112871"/>
                </a:moveTo>
                <a:lnTo>
                  <a:pt x="132592" y="112871"/>
                </a:lnTo>
                <a:lnTo>
                  <a:pt x="132592" y="3047"/>
                </a:lnTo>
                <a:lnTo>
                  <a:pt x="134116" y="3047"/>
                </a:lnTo>
                <a:lnTo>
                  <a:pt x="134116" y="1524"/>
                </a:lnTo>
                <a:lnTo>
                  <a:pt x="153928" y="1524"/>
                </a:lnTo>
                <a:lnTo>
                  <a:pt x="155452" y="3047"/>
                </a:lnTo>
                <a:lnTo>
                  <a:pt x="155452" y="4571"/>
                </a:lnTo>
                <a:lnTo>
                  <a:pt x="156976" y="4571"/>
                </a:lnTo>
                <a:lnTo>
                  <a:pt x="156976" y="112871"/>
                </a:lnTo>
                <a:close/>
              </a:path>
              <a:path w="157479" h="279400">
                <a:moveTo>
                  <a:pt x="71537" y="279177"/>
                </a:moveTo>
                <a:lnTo>
                  <a:pt x="62045" y="278606"/>
                </a:lnTo>
                <a:lnTo>
                  <a:pt x="62305" y="278606"/>
                </a:lnTo>
                <a:lnTo>
                  <a:pt x="53630" y="277082"/>
                </a:lnTo>
                <a:lnTo>
                  <a:pt x="20649" y="257413"/>
                </a:lnTo>
                <a:lnTo>
                  <a:pt x="2957" y="221170"/>
                </a:lnTo>
                <a:lnTo>
                  <a:pt x="271" y="195072"/>
                </a:lnTo>
                <a:lnTo>
                  <a:pt x="171" y="193738"/>
                </a:lnTo>
                <a:lnTo>
                  <a:pt x="0" y="187761"/>
                </a:lnTo>
                <a:lnTo>
                  <a:pt x="26" y="180022"/>
                </a:lnTo>
                <a:lnTo>
                  <a:pt x="195" y="173435"/>
                </a:lnTo>
                <a:lnTo>
                  <a:pt x="7076" y="134493"/>
                </a:lnTo>
                <a:lnTo>
                  <a:pt x="24456" y="105822"/>
                </a:lnTo>
                <a:lnTo>
                  <a:pt x="24579" y="105679"/>
                </a:lnTo>
                <a:lnTo>
                  <a:pt x="58773" y="86772"/>
                </a:lnTo>
                <a:lnTo>
                  <a:pt x="76109" y="85439"/>
                </a:lnTo>
                <a:lnTo>
                  <a:pt x="84087" y="85748"/>
                </a:lnTo>
                <a:lnTo>
                  <a:pt x="119638" y="101060"/>
                </a:lnTo>
                <a:lnTo>
                  <a:pt x="124485" y="105251"/>
                </a:lnTo>
                <a:lnTo>
                  <a:pt x="65441" y="105251"/>
                </a:lnTo>
                <a:lnTo>
                  <a:pt x="57821" y="106775"/>
                </a:lnTo>
                <a:lnTo>
                  <a:pt x="45629" y="115919"/>
                </a:lnTo>
                <a:lnTo>
                  <a:pt x="39533" y="122015"/>
                </a:lnTo>
                <a:lnTo>
                  <a:pt x="36485" y="129635"/>
                </a:lnTo>
                <a:lnTo>
                  <a:pt x="31913" y="135731"/>
                </a:lnTo>
                <a:lnTo>
                  <a:pt x="24555" y="173163"/>
                </a:lnTo>
                <a:lnTo>
                  <a:pt x="24293" y="180022"/>
                </a:lnTo>
                <a:lnTo>
                  <a:pt x="24340" y="187761"/>
                </a:lnTo>
                <a:lnTo>
                  <a:pt x="24613" y="193738"/>
                </a:lnTo>
                <a:lnTo>
                  <a:pt x="24674" y="195072"/>
                </a:lnTo>
                <a:lnTo>
                  <a:pt x="25579" y="202096"/>
                </a:lnTo>
                <a:lnTo>
                  <a:pt x="27341" y="208978"/>
                </a:lnTo>
                <a:lnTo>
                  <a:pt x="28531" y="215812"/>
                </a:lnTo>
                <a:lnTo>
                  <a:pt x="30008" y="222504"/>
                </a:lnTo>
                <a:lnTo>
                  <a:pt x="32056" y="228909"/>
                </a:lnTo>
                <a:lnTo>
                  <a:pt x="34961" y="234886"/>
                </a:lnTo>
                <a:lnTo>
                  <a:pt x="38009" y="242601"/>
                </a:lnTo>
                <a:lnTo>
                  <a:pt x="56297" y="256317"/>
                </a:lnTo>
                <a:lnTo>
                  <a:pt x="63917" y="259365"/>
                </a:lnTo>
                <a:lnTo>
                  <a:pt x="120417" y="259365"/>
                </a:lnTo>
                <a:lnTo>
                  <a:pt x="120210" y="259556"/>
                </a:lnTo>
                <a:lnTo>
                  <a:pt x="80420" y="278606"/>
                </a:lnTo>
                <a:lnTo>
                  <a:pt x="71537" y="279177"/>
                </a:lnTo>
                <a:close/>
              </a:path>
              <a:path w="157479" h="279400">
                <a:moveTo>
                  <a:pt x="120417" y="259365"/>
                </a:moveTo>
                <a:lnTo>
                  <a:pt x="79157" y="259365"/>
                </a:lnTo>
                <a:lnTo>
                  <a:pt x="88301" y="256317"/>
                </a:lnTo>
                <a:lnTo>
                  <a:pt x="92873" y="256317"/>
                </a:lnTo>
                <a:lnTo>
                  <a:pt x="102017" y="250221"/>
                </a:lnTo>
                <a:lnTo>
                  <a:pt x="106684" y="247173"/>
                </a:lnTo>
                <a:lnTo>
                  <a:pt x="111256" y="244125"/>
                </a:lnTo>
                <a:lnTo>
                  <a:pt x="115828" y="237934"/>
                </a:lnTo>
                <a:lnTo>
                  <a:pt x="121924" y="233362"/>
                </a:lnTo>
                <a:lnTo>
                  <a:pt x="126496" y="227266"/>
                </a:lnTo>
                <a:lnTo>
                  <a:pt x="132592" y="221170"/>
                </a:lnTo>
                <a:lnTo>
                  <a:pt x="132592" y="141827"/>
                </a:lnTo>
                <a:lnTo>
                  <a:pt x="103541" y="114395"/>
                </a:lnTo>
                <a:lnTo>
                  <a:pt x="74585" y="105251"/>
                </a:lnTo>
                <a:lnTo>
                  <a:pt x="124485" y="105251"/>
                </a:lnTo>
                <a:lnTo>
                  <a:pt x="125972" y="106537"/>
                </a:lnTo>
                <a:lnTo>
                  <a:pt x="132592" y="112871"/>
                </a:lnTo>
                <a:lnTo>
                  <a:pt x="156976" y="112871"/>
                </a:lnTo>
                <a:lnTo>
                  <a:pt x="156976" y="245649"/>
                </a:lnTo>
                <a:lnTo>
                  <a:pt x="134116" y="245649"/>
                </a:lnTo>
                <a:lnTo>
                  <a:pt x="127234" y="253103"/>
                </a:lnTo>
                <a:lnTo>
                  <a:pt x="120417" y="259365"/>
                </a:lnTo>
                <a:close/>
              </a:path>
              <a:path w="157479" h="279400">
                <a:moveTo>
                  <a:pt x="155452" y="276129"/>
                </a:moveTo>
                <a:lnTo>
                  <a:pt x="137164" y="276129"/>
                </a:lnTo>
                <a:lnTo>
                  <a:pt x="134116" y="273081"/>
                </a:lnTo>
                <a:lnTo>
                  <a:pt x="134116" y="245649"/>
                </a:lnTo>
                <a:lnTo>
                  <a:pt x="156976" y="245649"/>
                </a:lnTo>
                <a:lnTo>
                  <a:pt x="156976" y="273081"/>
                </a:lnTo>
                <a:lnTo>
                  <a:pt x="155452" y="274605"/>
                </a:lnTo>
                <a:lnTo>
                  <a:pt x="155452" y="276129"/>
                </a:lnTo>
                <a:close/>
              </a:path>
              <a:path w="157479" h="279400">
                <a:moveTo>
                  <a:pt x="149356" y="277653"/>
                </a:moveTo>
                <a:lnTo>
                  <a:pt x="141736" y="277653"/>
                </a:lnTo>
                <a:lnTo>
                  <a:pt x="140212" y="276129"/>
                </a:lnTo>
                <a:lnTo>
                  <a:pt x="150880" y="276129"/>
                </a:lnTo>
                <a:lnTo>
                  <a:pt x="149356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7" name="object 77" descr=""/>
          <p:cNvGrpSpPr/>
          <p:nvPr/>
        </p:nvGrpSpPr>
        <p:grpSpPr>
          <a:xfrm>
            <a:off x="6880288" y="2080926"/>
            <a:ext cx="456565" cy="195580"/>
            <a:chOff x="6880288" y="2080926"/>
            <a:chExt cx="456565" cy="195580"/>
          </a:xfrm>
        </p:grpSpPr>
        <p:pic>
          <p:nvPicPr>
            <p:cNvPr id="78" name="object 78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880288" y="2080926"/>
              <a:ext cx="99155" cy="192214"/>
            </a:xfrm>
            <a:prstGeom prst="rect">
              <a:avLst/>
            </a:prstGeom>
          </p:spPr>
        </p:pic>
        <p:pic>
          <p:nvPicPr>
            <p:cNvPr id="79" name="object 79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999297" y="2080926"/>
              <a:ext cx="158548" cy="195262"/>
            </a:xfrm>
            <a:prstGeom prst="rect">
              <a:avLst/>
            </a:prstGeom>
          </p:spPr>
        </p:pic>
        <p:pic>
          <p:nvPicPr>
            <p:cNvPr id="80" name="object 80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197566" y="2080926"/>
              <a:ext cx="138779" cy="195262"/>
            </a:xfrm>
            <a:prstGeom prst="rect">
              <a:avLst/>
            </a:prstGeom>
          </p:spPr>
        </p:pic>
      </p:grpSp>
      <p:sp>
        <p:nvSpPr>
          <p:cNvPr id="81" name="object 81" descr=""/>
          <p:cNvSpPr/>
          <p:nvPr/>
        </p:nvSpPr>
        <p:spPr>
          <a:xfrm>
            <a:off x="7398925" y="1995392"/>
            <a:ext cx="22860" cy="278130"/>
          </a:xfrm>
          <a:custGeom>
            <a:avLst/>
            <a:gdLst/>
            <a:ahLst/>
            <a:cxnLst/>
            <a:rect l="l" t="t" r="r" b="b"/>
            <a:pathLst>
              <a:path w="22859" h="278130">
                <a:moveTo>
                  <a:pt x="19812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18288" y="0"/>
                </a:lnTo>
                <a:lnTo>
                  <a:pt x="19812" y="1524"/>
                </a:lnTo>
                <a:close/>
              </a:path>
              <a:path w="22859" h="278130">
                <a:moveTo>
                  <a:pt x="19812" y="277749"/>
                </a:moveTo>
                <a:lnTo>
                  <a:pt x="3048" y="277749"/>
                </a:lnTo>
                <a:lnTo>
                  <a:pt x="0" y="274701"/>
                </a:lnTo>
                <a:lnTo>
                  <a:pt x="0" y="3143"/>
                </a:lnTo>
                <a:lnTo>
                  <a:pt x="1524" y="1524"/>
                </a:lnTo>
                <a:lnTo>
                  <a:pt x="21336" y="1524"/>
                </a:lnTo>
                <a:lnTo>
                  <a:pt x="22860" y="3143"/>
                </a:lnTo>
                <a:lnTo>
                  <a:pt x="22860" y="276225"/>
                </a:lnTo>
                <a:lnTo>
                  <a:pt x="21336" y="276225"/>
                </a:lnTo>
                <a:lnTo>
                  <a:pt x="19812" y="277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 descr=""/>
          <p:cNvSpPr/>
          <p:nvPr/>
        </p:nvSpPr>
        <p:spPr>
          <a:xfrm>
            <a:off x="7469022" y="1995398"/>
            <a:ext cx="163830" cy="278130"/>
          </a:xfrm>
          <a:custGeom>
            <a:avLst/>
            <a:gdLst/>
            <a:ahLst/>
            <a:cxnLst/>
            <a:rect l="l" t="t" r="r" b="b"/>
            <a:pathLst>
              <a:path w="163829" h="278130">
                <a:moveTo>
                  <a:pt x="94589" y="172491"/>
                </a:moveTo>
                <a:lnTo>
                  <a:pt x="93065" y="170967"/>
                </a:lnTo>
                <a:lnTo>
                  <a:pt x="93065" y="169443"/>
                </a:lnTo>
                <a:lnTo>
                  <a:pt x="91541" y="167919"/>
                </a:lnTo>
                <a:lnTo>
                  <a:pt x="91541" y="166395"/>
                </a:lnTo>
                <a:lnTo>
                  <a:pt x="3048" y="166395"/>
                </a:lnTo>
                <a:lnTo>
                  <a:pt x="1524" y="167919"/>
                </a:lnTo>
                <a:lnTo>
                  <a:pt x="1524" y="169443"/>
                </a:lnTo>
                <a:lnTo>
                  <a:pt x="0" y="170967"/>
                </a:lnTo>
                <a:lnTo>
                  <a:pt x="0" y="183159"/>
                </a:lnTo>
                <a:lnTo>
                  <a:pt x="3048" y="186207"/>
                </a:lnTo>
                <a:lnTo>
                  <a:pt x="91541" y="186207"/>
                </a:lnTo>
                <a:lnTo>
                  <a:pt x="93065" y="184683"/>
                </a:lnTo>
                <a:lnTo>
                  <a:pt x="93065" y="183159"/>
                </a:lnTo>
                <a:lnTo>
                  <a:pt x="94589" y="180111"/>
                </a:lnTo>
                <a:lnTo>
                  <a:pt x="94589" y="172491"/>
                </a:lnTo>
                <a:close/>
              </a:path>
              <a:path w="163829" h="278130">
                <a:moveTo>
                  <a:pt x="163258" y="3136"/>
                </a:moveTo>
                <a:lnTo>
                  <a:pt x="161734" y="3136"/>
                </a:lnTo>
                <a:lnTo>
                  <a:pt x="161734" y="1524"/>
                </a:lnTo>
                <a:lnTo>
                  <a:pt x="160210" y="1524"/>
                </a:lnTo>
                <a:lnTo>
                  <a:pt x="158584" y="0"/>
                </a:lnTo>
                <a:lnTo>
                  <a:pt x="143344" y="0"/>
                </a:lnTo>
                <a:lnTo>
                  <a:pt x="143344" y="1524"/>
                </a:lnTo>
                <a:lnTo>
                  <a:pt x="140296" y="1524"/>
                </a:lnTo>
                <a:lnTo>
                  <a:pt x="140296" y="4660"/>
                </a:lnTo>
                <a:lnTo>
                  <a:pt x="138772" y="4660"/>
                </a:lnTo>
                <a:lnTo>
                  <a:pt x="138772" y="273177"/>
                </a:lnTo>
                <a:lnTo>
                  <a:pt x="140296" y="274701"/>
                </a:lnTo>
                <a:lnTo>
                  <a:pt x="140296" y="276225"/>
                </a:lnTo>
                <a:lnTo>
                  <a:pt x="141820" y="276225"/>
                </a:lnTo>
                <a:lnTo>
                  <a:pt x="143344" y="277749"/>
                </a:lnTo>
                <a:lnTo>
                  <a:pt x="160210" y="277749"/>
                </a:lnTo>
                <a:lnTo>
                  <a:pt x="160210" y="276225"/>
                </a:lnTo>
                <a:lnTo>
                  <a:pt x="161734" y="276225"/>
                </a:lnTo>
                <a:lnTo>
                  <a:pt x="163258" y="274701"/>
                </a:lnTo>
                <a:lnTo>
                  <a:pt x="163258" y="31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3" name="object 83" descr=""/>
          <p:cNvGrpSpPr/>
          <p:nvPr/>
        </p:nvGrpSpPr>
        <p:grpSpPr>
          <a:xfrm>
            <a:off x="7693247" y="1993868"/>
            <a:ext cx="346710" cy="282575"/>
            <a:chOff x="7693247" y="1993868"/>
            <a:chExt cx="346710" cy="282575"/>
          </a:xfrm>
        </p:grpSpPr>
        <p:sp>
          <p:nvSpPr>
            <p:cNvPr id="84" name="object 84" descr=""/>
            <p:cNvSpPr/>
            <p:nvPr/>
          </p:nvSpPr>
          <p:spPr>
            <a:xfrm>
              <a:off x="7693241" y="1993874"/>
              <a:ext cx="184785" cy="279400"/>
            </a:xfrm>
            <a:custGeom>
              <a:avLst/>
              <a:gdLst/>
              <a:ahLst/>
              <a:cxnLst/>
              <a:rect l="l" t="t" r="r" b="b"/>
              <a:pathLst>
                <a:path w="184784" h="279400">
                  <a:moveTo>
                    <a:pt x="27432" y="93154"/>
                  </a:moveTo>
                  <a:lnTo>
                    <a:pt x="25908" y="93154"/>
                  </a:lnTo>
                  <a:lnTo>
                    <a:pt x="25908" y="91630"/>
                  </a:lnTo>
                  <a:lnTo>
                    <a:pt x="24384" y="91630"/>
                  </a:lnTo>
                  <a:lnTo>
                    <a:pt x="24384" y="90106"/>
                  </a:lnTo>
                  <a:lnTo>
                    <a:pt x="7620" y="90106"/>
                  </a:lnTo>
                  <a:lnTo>
                    <a:pt x="6096" y="91630"/>
                  </a:lnTo>
                  <a:lnTo>
                    <a:pt x="4572" y="91630"/>
                  </a:lnTo>
                  <a:lnTo>
                    <a:pt x="4572" y="93154"/>
                  </a:lnTo>
                  <a:lnTo>
                    <a:pt x="3048" y="93154"/>
                  </a:lnTo>
                  <a:lnTo>
                    <a:pt x="3048" y="274701"/>
                  </a:lnTo>
                  <a:lnTo>
                    <a:pt x="4572" y="276225"/>
                  </a:lnTo>
                  <a:lnTo>
                    <a:pt x="4572" y="277749"/>
                  </a:lnTo>
                  <a:lnTo>
                    <a:pt x="6096" y="277749"/>
                  </a:lnTo>
                  <a:lnTo>
                    <a:pt x="7620" y="279273"/>
                  </a:lnTo>
                  <a:lnTo>
                    <a:pt x="24384" y="279273"/>
                  </a:lnTo>
                  <a:lnTo>
                    <a:pt x="24384" y="277749"/>
                  </a:lnTo>
                  <a:lnTo>
                    <a:pt x="25908" y="277749"/>
                  </a:lnTo>
                  <a:lnTo>
                    <a:pt x="25908" y="276225"/>
                  </a:lnTo>
                  <a:lnTo>
                    <a:pt x="27432" y="276225"/>
                  </a:lnTo>
                  <a:lnTo>
                    <a:pt x="27432" y="93154"/>
                  </a:lnTo>
                  <a:close/>
                </a:path>
                <a:path w="184784" h="279400">
                  <a:moveTo>
                    <a:pt x="30480" y="27520"/>
                  </a:moveTo>
                  <a:lnTo>
                    <a:pt x="27432" y="21424"/>
                  </a:lnTo>
                  <a:lnTo>
                    <a:pt x="25908" y="19900"/>
                  </a:lnTo>
                  <a:lnTo>
                    <a:pt x="21336" y="18376"/>
                  </a:lnTo>
                  <a:lnTo>
                    <a:pt x="9144" y="18376"/>
                  </a:lnTo>
                  <a:lnTo>
                    <a:pt x="3048" y="21424"/>
                  </a:lnTo>
                  <a:lnTo>
                    <a:pt x="0" y="27520"/>
                  </a:lnTo>
                  <a:lnTo>
                    <a:pt x="0" y="41236"/>
                  </a:lnTo>
                  <a:lnTo>
                    <a:pt x="1524" y="45808"/>
                  </a:lnTo>
                  <a:lnTo>
                    <a:pt x="4572" y="48856"/>
                  </a:lnTo>
                  <a:lnTo>
                    <a:pt x="9144" y="50380"/>
                  </a:lnTo>
                  <a:lnTo>
                    <a:pt x="21336" y="50380"/>
                  </a:lnTo>
                  <a:lnTo>
                    <a:pt x="25908" y="48856"/>
                  </a:lnTo>
                  <a:lnTo>
                    <a:pt x="27432" y="47332"/>
                  </a:lnTo>
                  <a:lnTo>
                    <a:pt x="30480" y="41236"/>
                  </a:lnTo>
                  <a:lnTo>
                    <a:pt x="30480" y="27520"/>
                  </a:lnTo>
                  <a:close/>
                </a:path>
                <a:path w="184784" h="279400">
                  <a:moveTo>
                    <a:pt x="184594" y="10756"/>
                  </a:moveTo>
                  <a:lnTo>
                    <a:pt x="183070" y="9232"/>
                  </a:lnTo>
                  <a:lnTo>
                    <a:pt x="183070" y="7708"/>
                  </a:lnTo>
                  <a:lnTo>
                    <a:pt x="181546" y="7708"/>
                  </a:lnTo>
                  <a:lnTo>
                    <a:pt x="181546" y="6184"/>
                  </a:lnTo>
                  <a:lnTo>
                    <a:pt x="180022" y="6184"/>
                  </a:lnTo>
                  <a:lnTo>
                    <a:pt x="176974" y="4660"/>
                  </a:lnTo>
                  <a:lnTo>
                    <a:pt x="175450" y="3048"/>
                  </a:lnTo>
                  <a:lnTo>
                    <a:pt x="172402" y="3048"/>
                  </a:lnTo>
                  <a:lnTo>
                    <a:pt x="167830" y="1524"/>
                  </a:lnTo>
                  <a:lnTo>
                    <a:pt x="163169" y="1524"/>
                  </a:lnTo>
                  <a:lnTo>
                    <a:pt x="158597" y="0"/>
                  </a:lnTo>
                  <a:lnTo>
                    <a:pt x="146405" y="0"/>
                  </a:lnTo>
                  <a:lnTo>
                    <a:pt x="137261" y="1524"/>
                  </a:lnTo>
                  <a:lnTo>
                    <a:pt x="131165" y="4660"/>
                  </a:lnTo>
                  <a:lnTo>
                    <a:pt x="123545" y="7708"/>
                  </a:lnTo>
                  <a:lnTo>
                    <a:pt x="118973" y="10756"/>
                  </a:lnTo>
                  <a:lnTo>
                    <a:pt x="114401" y="16852"/>
                  </a:lnTo>
                  <a:lnTo>
                    <a:pt x="109829" y="21424"/>
                  </a:lnTo>
                  <a:lnTo>
                    <a:pt x="105257" y="29044"/>
                  </a:lnTo>
                  <a:lnTo>
                    <a:pt x="103733" y="38188"/>
                  </a:lnTo>
                  <a:lnTo>
                    <a:pt x="101968" y="45339"/>
                  </a:lnTo>
                  <a:lnTo>
                    <a:pt x="101066" y="53047"/>
                  </a:lnTo>
                  <a:lnTo>
                    <a:pt x="101041" y="53428"/>
                  </a:lnTo>
                  <a:lnTo>
                    <a:pt x="100723" y="61341"/>
                  </a:lnTo>
                  <a:lnTo>
                    <a:pt x="100685" y="90106"/>
                  </a:lnTo>
                  <a:lnTo>
                    <a:pt x="71729" y="90106"/>
                  </a:lnTo>
                  <a:lnTo>
                    <a:pt x="71729" y="91630"/>
                  </a:lnTo>
                  <a:lnTo>
                    <a:pt x="70205" y="91630"/>
                  </a:lnTo>
                  <a:lnTo>
                    <a:pt x="68681" y="93154"/>
                  </a:lnTo>
                  <a:lnTo>
                    <a:pt x="68681" y="94678"/>
                  </a:lnTo>
                  <a:lnTo>
                    <a:pt x="67157" y="96202"/>
                  </a:lnTo>
                  <a:lnTo>
                    <a:pt x="67157" y="106870"/>
                  </a:lnTo>
                  <a:lnTo>
                    <a:pt x="71729" y="111442"/>
                  </a:lnTo>
                  <a:lnTo>
                    <a:pt x="100685" y="111442"/>
                  </a:lnTo>
                  <a:lnTo>
                    <a:pt x="100685" y="277749"/>
                  </a:lnTo>
                  <a:lnTo>
                    <a:pt x="102209" y="277749"/>
                  </a:lnTo>
                  <a:lnTo>
                    <a:pt x="103733" y="279273"/>
                  </a:lnTo>
                  <a:lnTo>
                    <a:pt x="120497" y="279273"/>
                  </a:lnTo>
                  <a:lnTo>
                    <a:pt x="120497" y="277749"/>
                  </a:lnTo>
                  <a:lnTo>
                    <a:pt x="122021" y="277749"/>
                  </a:lnTo>
                  <a:lnTo>
                    <a:pt x="123545" y="276225"/>
                  </a:lnTo>
                  <a:lnTo>
                    <a:pt x="123545" y="111442"/>
                  </a:lnTo>
                  <a:lnTo>
                    <a:pt x="169354" y="111442"/>
                  </a:lnTo>
                  <a:lnTo>
                    <a:pt x="172402" y="108394"/>
                  </a:lnTo>
                  <a:lnTo>
                    <a:pt x="172402" y="106870"/>
                  </a:lnTo>
                  <a:lnTo>
                    <a:pt x="173926" y="103822"/>
                  </a:lnTo>
                  <a:lnTo>
                    <a:pt x="173926" y="97726"/>
                  </a:lnTo>
                  <a:lnTo>
                    <a:pt x="172402" y="96202"/>
                  </a:lnTo>
                  <a:lnTo>
                    <a:pt x="172402" y="93154"/>
                  </a:lnTo>
                  <a:lnTo>
                    <a:pt x="170878" y="91630"/>
                  </a:lnTo>
                  <a:lnTo>
                    <a:pt x="169354" y="91630"/>
                  </a:lnTo>
                  <a:lnTo>
                    <a:pt x="169354" y="90106"/>
                  </a:lnTo>
                  <a:lnTo>
                    <a:pt x="123545" y="90106"/>
                  </a:lnTo>
                  <a:lnTo>
                    <a:pt x="126593" y="41236"/>
                  </a:lnTo>
                  <a:lnTo>
                    <a:pt x="135737" y="25996"/>
                  </a:lnTo>
                  <a:lnTo>
                    <a:pt x="140309" y="22948"/>
                  </a:lnTo>
                  <a:lnTo>
                    <a:pt x="143357" y="21424"/>
                  </a:lnTo>
                  <a:lnTo>
                    <a:pt x="164782" y="21424"/>
                  </a:lnTo>
                  <a:lnTo>
                    <a:pt x="167830" y="22948"/>
                  </a:lnTo>
                  <a:lnTo>
                    <a:pt x="169354" y="22948"/>
                  </a:lnTo>
                  <a:lnTo>
                    <a:pt x="172402" y="24472"/>
                  </a:lnTo>
                  <a:lnTo>
                    <a:pt x="173926" y="24472"/>
                  </a:lnTo>
                  <a:lnTo>
                    <a:pt x="175450" y="25996"/>
                  </a:lnTo>
                  <a:lnTo>
                    <a:pt x="176974" y="25996"/>
                  </a:lnTo>
                  <a:lnTo>
                    <a:pt x="178498" y="27520"/>
                  </a:lnTo>
                  <a:lnTo>
                    <a:pt x="183070" y="27520"/>
                  </a:lnTo>
                  <a:lnTo>
                    <a:pt x="183070" y="25996"/>
                  </a:lnTo>
                  <a:lnTo>
                    <a:pt x="184594" y="25996"/>
                  </a:lnTo>
                  <a:lnTo>
                    <a:pt x="184594" y="21424"/>
                  </a:lnTo>
                  <a:lnTo>
                    <a:pt x="184594" y="107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880968" y="2080926"/>
              <a:ext cx="158512" cy="195262"/>
            </a:xfrm>
            <a:prstGeom prst="rect">
              <a:avLst/>
            </a:prstGeom>
          </p:spPr>
        </p:pic>
      </p:grpSp>
      <p:grpSp>
        <p:nvGrpSpPr>
          <p:cNvPr id="86" name="object 86" descr=""/>
          <p:cNvGrpSpPr/>
          <p:nvPr/>
        </p:nvGrpSpPr>
        <p:grpSpPr>
          <a:xfrm>
            <a:off x="8156924" y="2035111"/>
            <a:ext cx="311150" cy="241300"/>
            <a:chOff x="8156924" y="2035111"/>
            <a:chExt cx="311150" cy="241300"/>
          </a:xfrm>
        </p:grpSpPr>
        <p:pic>
          <p:nvPicPr>
            <p:cNvPr id="87" name="object 87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156924" y="2035111"/>
              <a:ext cx="111347" cy="239553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295703" y="2080926"/>
              <a:ext cx="172317" cy="195262"/>
            </a:xfrm>
            <a:prstGeom prst="rect">
              <a:avLst/>
            </a:prstGeom>
          </p:spPr>
        </p:pic>
      </p:grpSp>
      <p:sp>
        <p:nvSpPr>
          <p:cNvPr id="89" name="object 89" descr=""/>
          <p:cNvSpPr/>
          <p:nvPr/>
        </p:nvSpPr>
        <p:spPr>
          <a:xfrm>
            <a:off x="8608409" y="1995392"/>
            <a:ext cx="145415" cy="278130"/>
          </a:xfrm>
          <a:custGeom>
            <a:avLst/>
            <a:gdLst/>
            <a:ahLst/>
            <a:cxnLst/>
            <a:rect l="l" t="t" r="r" b="b"/>
            <a:pathLst>
              <a:path w="145415" h="278130">
                <a:moveTo>
                  <a:pt x="19812" y="1524"/>
                </a:moveTo>
                <a:lnTo>
                  <a:pt x="3048" y="1524"/>
                </a:lnTo>
                <a:lnTo>
                  <a:pt x="3048" y="0"/>
                </a:lnTo>
                <a:lnTo>
                  <a:pt x="18288" y="0"/>
                </a:lnTo>
                <a:lnTo>
                  <a:pt x="19812" y="1524"/>
                </a:lnTo>
                <a:close/>
              </a:path>
              <a:path w="145415" h="278130">
                <a:moveTo>
                  <a:pt x="21336" y="276225"/>
                </a:moveTo>
                <a:lnTo>
                  <a:pt x="0" y="276225"/>
                </a:lnTo>
                <a:lnTo>
                  <a:pt x="0" y="1524"/>
                </a:lnTo>
                <a:lnTo>
                  <a:pt x="21336" y="1524"/>
                </a:lnTo>
                <a:lnTo>
                  <a:pt x="21336" y="3143"/>
                </a:lnTo>
                <a:lnTo>
                  <a:pt x="22860" y="3143"/>
                </a:lnTo>
                <a:lnTo>
                  <a:pt x="22860" y="117538"/>
                </a:lnTo>
                <a:lnTo>
                  <a:pt x="49776" y="117538"/>
                </a:lnTo>
                <a:lnTo>
                  <a:pt x="44934" y="121158"/>
                </a:lnTo>
                <a:lnTo>
                  <a:pt x="37909" y="127444"/>
                </a:lnTo>
                <a:lnTo>
                  <a:pt x="30599" y="134874"/>
                </a:lnTo>
                <a:lnTo>
                  <a:pt x="22860" y="143446"/>
                </a:lnTo>
                <a:lnTo>
                  <a:pt x="22860" y="274701"/>
                </a:lnTo>
                <a:lnTo>
                  <a:pt x="21336" y="276225"/>
                </a:lnTo>
                <a:close/>
              </a:path>
              <a:path w="145415" h="278130">
                <a:moveTo>
                  <a:pt x="49776" y="117538"/>
                </a:moveTo>
                <a:lnTo>
                  <a:pt x="22860" y="117538"/>
                </a:lnTo>
                <a:lnTo>
                  <a:pt x="29956" y="110085"/>
                </a:lnTo>
                <a:lnTo>
                  <a:pt x="67139" y="87630"/>
                </a:lnTo>
                <a:lnTo>
                  <a:pt x="74742" y="86058"/>
                </a:lnTo>
                <a:lnTo>
                  <a:pt x="74964" y="86058"/>
                </a:lnTo>
                <a:lnTo>
                  <a:pt x="82391" y="85534"/>
                </a:lnTo>
                <a:lnTo>
                  <a:pt x="122396" y="98869"/>
                </a:lnTo>
                <a:lnTo>
                  <a:pt x="128838" y="105346"/>
                </a:lnTo>
                <a:lnTo>
                  <a:pt x="79343" y="105346"/>
                </a:lnTo>
                <a:lnTo>
                  <a:pt x="72483" y="105941"/>
                </a:lnTo>
                <a:lnTo>
                  <a:pt x="65615" y="107823"/>
                </a:lnTo>
                <a:lnTo>
                  <a:pt x="58729" y="111132"/>
                </a:lnTo>
                <a:lnTo>
                  <a:pt x="51816" y="116014"/>
                </a:lnTo>
                <a:lnTo>
                  <a:pt x="49776" y="117538"/>
                </a:lnTo>
                <a:close/>
              </a:path>
              <a:path w="145415" h="278130">
                <a:moveTo>
                  <a:pt x="143351" y="276225"/>
                </a:moveTo>
                <a:lnTo>
                  <a:pt x="122015" y="276225"/>
                </a:lnTo>
                <a:lnTo>
                  <a:pt x="121960" y="164782"/>
                </a:lnTo>
                <a:lnTo>
                  <a:pt x="121753" y="158631"/>
                </a:lnTo>
                <a:lnTo>
                  <a:pt x="111347" y="122110"/>
                </a:lnTo>
                <a:lnTo>
                  <a:pt x="108299" y="116014"/>
                </a:lnTo>
                <a:lnTo>
                  <a:pt x="103727" y="112966"/>
                </a:lnTo>
                <a:lnTo>
                  <a:pt x="97631" y="109918"/>
                </a:lnTo>
                <a:lnTo>
                  <a:pt x="93059" y="106870"/>
                </a:lnTo>
                <a:lnTo>
                  <a:pt x="85439" y="105346"/>
                </a:lnTo>
                <a:lnTo>
                  <a:pt x="128838" y="105346"/>
                </a:lnTo>
                <a:lnTo>
                  <a:pt x="143922" y="146304"/>
                </a:lnTo>
                <a:lnTo>
                  <a:pt x="144875" y="164782"/>
                </a:lnTo>
                <a:lnTo>
                  <a:pt x="144875" y="274701"/>
                </a:lnTo>
                <a:lnTo>
                  <a:pt x="143351" y="276225"/>
                </a:lnTo>
                <a:close/>
              </a:path>
              <a:path w="145415" h="278130">
                <a:moveTo>
                  <a:pt x="19812" y="277749"/>
                </a:moveTo>
                <a:lnTo>
                  <a:pt x="3048" y="277749"/>
                </a:lnTo>
                <a:lnTo>
                  <a:pt x="1524" y="276225"/>
                </a:lnTo>
                <a:lnTo>
                  <a:pt x="19812" y="276225"/>
                </a:lnTo>
                <a:lnTo>
                  <a:pt x="19812" y="277749"/>
                </a:lnTo>
                <a:close/>
              </a:path>
              <a:path w="145415" h="278130">
                <a:moveTo>
                  <a:pt x="141827" y="277749"/>
                </a:moveTo>
                <a:lnTo>
                  <a:pt x="125063" y="277749"/>
                </a:lnTo>
                <a:lnTo>
                  <a:pt x="123539" y="276225"/>
                </a:lnTo>
                <a:lnTo>
                  <a:pt x="141827" y="276225"/>
                </a:lnTo>
                <a:lnTo>
                  <a:pt x="141827" y="277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0" name="object 90" descr="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8803750" y="2080926"/>
            <a:ext cx="158512" cy="195262"/>
          </a:xfrm>
          <a:prstGeom prst="rect">
            <a:avLst/>
          </a:prstGeom>
        </p:spPr>
      </p:pic>
      <p:sp>
        <p:nvSpPr>
          <p:cNvPr id="91" name="object 91" descr=""/>
          <p:cNvSpPr/>
          <p:nvPr/>
        </p:nvSpPr>
        <p:spPr>
          <a:xfrm>
            <a:off x="9014173" y="1995392"/>
            <a:ext cx="24765" cy="278130"/>
          </a:xfrm>
          <a:custGeom>
            <a:avLst/>
            <a:gdLst/>
            <a:ahLst/>
            <a:cxnLst/>
            <a:rect l="l" t="t" r="r" b="b"/>
            <a:pathLst>
              <a:path w="24765" h="278130">
                <a:moveTo>
                  <a:pt x="19812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19812" y="0"/>
                </a:lnTo>
                <a:lnTo>
                  <a:pt x="19812" y="1524"/>
                </a:lnTo>
                <a:close/>
              </a:path>
              <a:path w="24765" h="278130">
                <a:moveTo>
                  <a:pt x="22860" y="276225"/>
                </a:moveTo>
                <a:lnTo>
                  <a:pt x="1524" y="276225"/>
                </a:lnTo>
                <a:lnTo>
                  <a:pt x="0" y="274701"/>
                </a:lnTo>
                <a:lnTo>
                  <a:pt x="0" y="3143"/>
                </a:lnTo>
                <a:lnTo>
                  <a:pt x="1524" y="3143"/>
                </a:lnTo>
                <a:lnTo>
                  <a:pt x="1524" y="1524"/>
                </a:lnTo>
                <a:lnTo>
                  <a:pt x="21336" y="1524"/>
                </a:lnTo>
                <a:lnTo>
                  <a:pt x="22860" y="3143"/>
                </a:lnTo>
                <a:lnTo>
                  <a:pt x="22860" y="4667"/>
                </a:lnTo>
                <a:lnTo>
                  <a:pt x="24384" y="4667"/>
                </a:lnTo>
                <a:lnTo>
                  <a:pt x="24384" y="273177"/>
                </a:lnTo>
                <a:lnTo>
                  <a:pt x="22860" y="274701"/>
                </a:lnTo>
                <a:lnTo>
                  <a:pt x="22860" y="276225"/>
                </a:lnTo>
                <a:close/>
              </a:path>
              <a:path w="24765" h="278130">
                <a:moveTo>
                  <a:pt x="19812" y="277749"/>
                </a:moveTo>
                <a:lnTo>
                  <a:pt x="3048" y="277749"/>
                </a:lnTo>
                <a:lnTo>
                  <a:pt x="3048" y="276225"/>
                </a:lnTo>
                <a:lnTo>
                  <a:pt x="21336" y="276225"/>
                </a:lnTo>
                <a:lnTo>
                  <a:pt x="19812" y="277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 descr=""/>
          <p:cNvSpPr/>
          <p:nvPr/>
        </p:nvSpPr>
        <p:spPr>
          <a:xfrm>
            <a:off x="9102566" y="2080926"/>
            <a:ext cx="157480" cy="264160"/>
          </a:xfrm>
          <a:custGeom>
            <a:avLst/>
            <a:gdLst/>
            <a:ahLst/>
            <a:cxnLst/>
            <a:rect l="l" t="t" r="r" b="b"/>
            <a:pathLst>
              <a:path w="157479" h="264160">
                <a:moveTo>
                  <a:pt x="48863" y="33528"/>
                </a:moveTo>
                <a:lnTo>
                  <a:pt x="21431" y="33528"/>
                </a:lnTo>
                <a:lnTo>
                  <a:pt x="32099" y="22860"/>
                </a:lnTo>
                <a:lnTo>
                  <a:pt x="38195" y="19812"/>
                </a:lnTo>
                <a:lnTo>
                  <a:pt x="42767" y="15240"/>
                </a:lnTo>
                <a:lnTo>
                  <a:pt x="51911" y="9144"/>
                </a:lnTo>
                <a:lnTo>
                  <a:pt x="58007" y="6096"/>
                </a:lnTo>
                <a:lnTo>
                  <a:pt x="62865" y="4500"/>
                </a:lnTo>
                <a:lnTo>
                  <a:pt x="68675" y="3048"/>
                </a:lnTo>
                <a:lnTo>
                  <a:pt x="73247" y="1524"/>
                </a:lnTo>
                <a:lnTo>
                  <a:pt x="79343" y="0"/>
                </a:lnTo>
                <a:lnTo>
                  <a:pt x="85439" y="0"/>
                </a:lnTo>
                <a:lnTo>
                  <a:pt x="124030" y="11596"/>
                </a:lnTo>
                <a:lnTo>
                  <a:pt x="134522" y="21336"/>
                </a:lnTo>
                <a:lnTo>
                  <a:pt x="73247" y="21336"/>
                </a:lnTo>
                <a:lnTo>
                  <a:pt x="59531" y="25908"/>
                </a:lnTo>
                <a:lnTo>
                  <a:pt x="50387" y="32004"/>
                </a:lnTo>
                <a:lnTo>
                  <a:pt x="48863" y="33528"/>
                </a:lnTo>
                <a:close/>
              </a:path>
              <a:path w="157479" h="264160">
                <a:moveTo>
                  <a:pt x="19835" y="4500"/>
                </a:moveTo>
                <a:lnTo>
                  <a:pt x="3048" y="4500"/>
                </a:lnTo>
                <a:lnTo>
                  <a:pt x="3048" y="3048"/>
                </a:lnTo>
                <a:lnTo>
                  <a:pt x="18383" y="3048"/>
                </a:lnTo>
                <a:lnTo>
                  <a:pt x="19835" y="4500"/>
                </a:lnTo>
                <a:close/>
              </a:path>
              <a:path w="157479" h="264160">
                <a:moveTo>
                  <a:pt x="21431" y="262413"/>
                </a:moveTo>
                <a:lnTo>
                  <a:pt x="1524" y="262413"/>
                </a:lnTo>
                <a:lnTo>
                  <a:pt x="1524" y="260889"/>
                </a:lnTo>
                <a:lnTo>
                  <a:pt x="0" y="260889"/>
                </a:lnTo>
                <a:lnTo>
                  <a:pt x="0" y="6096"/>
                </a:lnTo>
                <a:lnTo>
                  <a:pt x="1595" y="4500"/>
                </a:lnTo>
                <a:lnTo>
                  <a:pt x="21431" y="4500"/>
                </a:lnTo>
                <a:lnTo>
                  <a:pt x="21431" y="33528"/>
                </a:lnTo>
                <a:lnTo>
                  <a:pt x="48863" y="33528"/>
                </a:lnTo>
                <a:lnTo>
                  <a:pt x="45815" y="36576"/>
                </a:lnTo>
                <a:lnTo>
                  <a:pt x="39719" y="41148"/>
                </a:lnTo>
                <a:lnTo>
                  <a:pt x="29051" y="51816"/>
                </a:lnTo>
                <a:lnTo>
                  <a:pt x="24479" y="59436"/>
                </a:lnTo>
                <a:lnTo>
                  <a:pt x="24479" y="137255"/>
                </a:lnTo>
                <a:lnTo>
                  <a:pt x="51911" y="164782"/>
                </a:lnTo>
                <a:lnTo>
                  <a:pt x="54532" y="166306"/>
                </a:lnTo>
                <a:lnTo>
                  <a:pt x="24479" y="166306"/>
                </a:lnTo>
                <a:lnTo>
                  <a:pt x="24479" y="259365"/>
                </a:lnTo>
                <a:lnTo>
                  <a:pt x="21431" y="262413"/>
                </a:lnTo>
                <a:close/>
              </a:path>
              <a:path w="157479" h="264160">
                <a:moveTo>
                  <a:pt x="131753" y="173926"/>
                </a:moveTo>
                <a:lnTo>
                  <a:pt x="90011" y="173926"/>
                </a:lnTo>
                <a:lnTo>
                  <a:pt x="97631" y="172402"/>
                </a:lnTo>
                <a:lnTo>
                  <a:pt x="103727" y="167830"/>
                </a:lnTo>
                <a:lnTo>
                  <a:pt x="111347" y="163258"/>
                </a:lnTo>
                <a:lnTo>
                  <a:pt x="115919" y="157067"/>
                </a:lnTo>
                <a:lnTo>
                  <a:pt x="120491" y="150971"/>
                </a:lnTo>
                <a:lnTo>
                  <a:pt x="131778" y="112871"/>
                </a:lnTo>
                <a:lnTo>
                  <a:pt x="132778" y="99155"/>
                </a:lnTo>
                <a:lnTo>
                  <a:pt x="132615" y="94583"/>
                </a:lnTo>
                <a:lnTo>
                  <a:pt x="126396" y="56578"/>
                </a:lnTo>
                <a:lnTo>
                  <a:pt x="100679" y="22860"/>
                </a:lnTo>
                <a:lnTo>
                  <a:pt x="93059" y="21336"/>
                </a:lnTo>
                <a:lnTo>
                  <a:pt x="134522" y="21336"/>
                </a:lnTo>
                <a:lnTo>
                  <a:pt x="152590" y="57912"/>
                </a:lnTo>
                <a:lnTo>
                  <a:pt x="154590" y="67070"/>
                </a:lnTo>
                <a:lnTo>
                  <a:pt x="156019" y="76247"/>
                </a:lnTo>
                <a:lnTo>
                  <a:pt x="156876" y="85424"/>
                </a:lnTo>
                <a:lnTo>
                  <a:pt x="157063" y="91401"/>
                </a:lnTo>
                <a:lnTo>
                  <a:pt x="157035" y="99155"/>
                </a:lnTo>
                <a:lnTo>
                  <a:pt x="156852" y="105727"/>
                </a:lnTo>
                <a:lnTo>
                  <a:pt x="155829" y="116300"/>
                </a:lnTo>
                <a:lnTo>
                  <a:pt x="153947" y="126301"/>
                </a:lnTo>
                <a:lnTo>
                  <a:pt x="151066" y="135731"/>
                </a:lnTo>
                <a:lnTo>
                  <a:pt x="148495" y="145232"/>
                </a:lnTo>
                <a:lnTo>
                  <a:pt x="145424" y="153269"/>
                </a:lnTo>
                <a:lnTo>
                  <a:pt x="145351" y="153459"/>
                </a:lnTo>
                <a:lnTo>
                  <a:pt x="141636" y="160846"/>
                </a:lnTo>
                <a:lnTo>
                  <a:pt x="137350" y="167830"/>
                </a:lnTo>
                <a:lnTo>
                  <a:pt x="131753" y="173926"/>
                </a:lnTo>
                <a:close/>
              </a:path>
              <a:path w="157479" h="264160">
                <a:moveTo>
                  <a:pt x="79343" y="195262"/>
                </a:moveTo>
                <a:lnTo>
                  <a:pt x="74771" y="195262"/>
                </a:lnTo>
                <a:lnTo>
                  <a:pt x="68675" y="193738"/>
                </a:lnTo>
                <a:lnTo>
                  <a:pt x="64103" y="193738"/>
                </a:lnTo>
                <a:lnTo>
                  <a:pt x="54959" y="190690"/>
                </a:lnTo>
                <a:lnTo>
                  <a:pt x="50387" y="187642"/>
                </a:lnTo>
                <a:lnTo>
                  <a:pt x="47339" y="186118"/>
                </a:lnTo>
                <a:lnTo>
                  <a:pt x="42767" y="183070"/>
                </a:lnTo>
                <a:lnTo>
                  <a:pt x="38195" y="178498"/>
                </a:lnTo>
                <a:lnTo>
                  <a:pt x="33623" y="175450"/>
                </a:lnTo>
                <a:lnTo>
                  <a:pt x="24479" y="166306"/>
                </a:lnTo>
                <a:lnTo>
                  <a:pt x="54532" y="166306"/>
                </a:lnTo>
                <a:lnTo>
                  <a:pt x="58793" y="168783"/>
                </a:lnTo>
                <a:lnTo>
                  <a:pt x="65817" y="171640"/>
                </a:lnTo>
                <a:lnTo>
                  <a:pt x="73128" y="173355"/>
                </a:lnTo>
                <a:lnTo>
                  <a:pt x="80867" y="173926"/>
                </a:lnTo>
                <a:lnTo>
                  <a:pt x="131753" y="173926"/>
                </a:lnTo>
                <a:lnTo>
                  <a:pt x="131556" y="174140"/>
                </a:lnTo>
                <a:lnTo>
                  <a:pt x="96678" y="193167"/>
                </a:lnTo>
                <a:lnTo>
                  <a:pt x="88225" y="194714"/>
                </a:lnTo>
                <a:lnTo>
                  <a:pt x="79343" y="195262"/>
                </a:lnTo>
                <a:close/>
              </a:path>
              <a:path w="157479" h="264160">
                <a:moveTo>
                  <a:pt x="19907" y="263937"/>
                </a:moveTo>
                <a:lnTo>
                  <a:pt x="4572" y="263937"/>
                </a:lnTo>
                <a:lnTo>
                  <a:pt x="3048" y="262413"/>
                </a:lnTo>
                <a:lnTo>
                  <a:pt x="19907" y="262413"/>
                </a:lnTo>
                <a:lnTo>
                  <a:pt x="19907" y="2639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3" name="object 93" descr="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6880288" y="2477547"/>
            <a:ext cx="1261396" cy="349472"/>
          </a:xfrm>
          <a:prstGeom prst="rect">
            <a:avLst/>
          </a:prstGeom>
        </p:spPr>
      </p:pic>
      <p:sp>
        <p:nvSpPr>
          <p:cNvPr id="94" name="object 94" descr=""/>
          <p:cNvSpPr/>
          <p:nvPr/>
        </p:nvSpPr>
        <p:spPr>
          <a:xfrm>
            <a:off x="3141821" y="2805588"/>
            <a:ext cx="735330" cy="630555"/>
          </a:xfrm>
          <a:custGeom>
            <a:avLst/>
            <a:gdLst/>
            <a:ahLst/>
            <a:cxnLst/>
            <a:rect l="l" t="t" r="r" b="b"/>
            <a:pathLst>
              <a:path w="735329" h="630554">
                <a:moveTo>
                  <a:pt x="524732" y="630174"/>
                </a:moveTo>
                <a:lnTo>
                  <a:pt x="570452" y="572166"/>
                </a:lnTo>
                <a:lnTo>
                  <a:pt x="0" y="117538"/>
                </a:lnTo>
                <a:lnTo>
                  <a:pt x="94583" y="0"/>
                </a:lnTo>
                <a:lnTo>
                  <a:pt x="665035" y="453199"/>
                </a:lnTo>
                <a:lnTo>
                  <a:pt x="710850" y="395192"/>
                </a:lnTo>
                <a:lnTo>
                  <a:pt x="735234" y="605789"/>
                </a:lnTo>
                <a:lnTo>
                  <a:pt x="524732" y="630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 descr=""/>
          <p:cNvSpPr/>
          <p:nvPr/>
        </p:nvSpPr>
        <p:spPr>
          <a:xfrm>
            <a:off x="3445382" y="1171479"/>
            <a:ext cx="503555" cy="273685"/>
          </a:xfrm>
          <a:custGeom>
            <a:avLst/>
            <a:gdLst/>
            <a:ahLst/>
            <a:cxnLst/>
            <a:rect l="l" t="t" r="r" b="b"/>
            <a:pathLst>
              <a:path w="503554" h="273684">
                <a:moveTo>
                  <a:pt x="346233" y="273176"/>
                </a:moveTo>
                <a:lnTo>
                  <a:pt x="356901" y="204501"/>
                </a:lnTo>
                <a:lnTo>
                  <a:pt x="0" y="148018"/>
                </a:lnTo>
                <a:lnTo>
                  <a:pt x="21336" y="12287"/>
                </a:lnTo>
                <a:lnTo>
                  <a:pt x="378237" y="68675"/>
                </a:lnTo>
                <a:lnTo>
                  <a:pt x="388905" y="0"/>
                </a:lnTo>
                <a:lnTo>
                  <a:pt x="503300" y="158686"/>
                </a:lnTo>
                <a:lnTo>
                  <a:pt x="346233" y="2731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 descr=""/>
          <p:cNvSpPr/>
          <p:nvPr/>
        </p:nvSpPr>
        <p:spPr>
          <a:xfrm>
            <a:off x="6334219" y="2904839"/>
            <a:ext cx="503555" cy="596900"/>
          </a:xfrm>
          <a:custGeom>
            <a:avLst/>
            <a:gdLst/>
            <a:ahLst/>
            <a:cxnLst/>
            <a:rect l="l" t="t" r="r" b="b"/>
            <a:pathLst>
              <a:path w="503554" h="596900">
                <a:moveTo>
                  <a:pt x="30479" y="596550"/>
                </a:moveTo>
                <a:lnTo>
                  <a:pt x="0" y="389000"/>
                </a:lnTo>
                <a:lnTo>
                  <a:pt x="59531" y="433292"/>
                </a:lnTo>
                <a:lnTo>
                  <a:pt x="384428" y="0"/>
                </a:lnTo>
                <a:lnTo>
                  <a:pt x="503396" y="88487"/>
                </a:lnTo>
                <a:lnTo>
                  <a:pt x="176974" y="523303"/>
                </a:lnTo>
                <a:lnTo>
                  <a:pt x="236410" y="567594"/>
                </a:lnTo>
                <a:lnTo>
                  <a:pt x="30479" y="5965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7" name="object 97" descr="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8662416" y="7039355"/>
            <a:ext cx="1653540" cy="2164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8435" y="3447288"/>
            <a:ext cx="1353312" cy="3113531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02623" y="3203448"/>
            <a:ext cx="1434083" cy="3396996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38015" y="3960876"/>
            <a:ext cx="938783" cy="2599943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27676" y="3683508"/>
            <a:ext cx="1290827" cy="2877311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9431" y="4306823"/>
            <a:ext cx="858012" cy="225399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07865" y="6786371"/>
            <a:ext cx="1012698" cy="296037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90700" y="4255008"/>
            <a:ext cx="1228343" cy="2305811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44524" y="1706879"/>
            <a:ext cx="995171" cy="992123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5591" y="2791967"/>
            <a:ext cx="992124" cy="993648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21791" y="605028"/>
            <a:ext cx="992124" cy="992123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83079" y="641604"/>
            <a:ext cx="990600" cy="996695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034539" y="2699003"/>
            <a:ext cx="992124" cy="993648"/>
          </a:xfrm>
          <a:prstGeom prst="rect">
            <a:avLst/>
          </a:prstGeom>
        </p:spPr>
      </p:pic>
      <p:grpSp>
        <p:nvGrpSpPr>
          <p:cNvPr id="14" name="object 14" descr=""/>
          <p:cNvGrpSpPr/>
          <p:nvPr/>
        </p:nvGrpSpPr>
        <p:grpSpPr>
          <a:xfrm>
            <a:off x="3334035" y="661892"/>
            <a:ext cx="544830" cy="262890"/>
            <a:chOff x="3334035" y="661892"/>
            <a:chExt cx="544830" cy="262890"/>
          </a:xfrm>
        </p:grpSpPr>
        <p:sp>
          <p:nvSpPr>
            <p:cNvPr id="15" name="object 15" descr=""/>
            <p:cNvSpPr/>
            <p:nvPr/>
          </p:nvSpPr>
          <p:spPr>
            <a:xfrm>
              <a:off x="3334029" y="661898"/>
              <a:ext cx="398145" cy="260985"/>
            </a:xfrm>
            <a:custGeom>
              <a:avLst/>
              <a:gdLst/>
              <a:ahLst/>
              <a:cxnLst/>
              <a:rect l="l" t="t" r="r" b="b"/>
              <a:pathLst>
                <a:path w="398145" h="260984">
                  <a:moveTo>
                    <a:pt x="329463" y="6096"/>
                  </a:moveTo>
                  <a:lnTo>
                    <a:pt x="326415" y="3048"/>
                  </a:lnTo>
                  <a:lnTo>
                    <a:pt x="323367" y="3048"/>
                  </a:lnTo>
                  <a:lnTo>
                    <a:pt x="321843" y="1524"/>
                  </a:lnTo>
                  <a:lnTo>
                    <a:pt x="312699" y="1524"/>
                  </a:lnTo>
                  <a:lnTo>
                    <a:pt x="311175" y="3048"/>
                  </a:lnTo>
                  <a:lnTo>
                    <a:pt x="305079" y="3048"/>
                  </a:lnTo>
                  <a:lnTo>
                    <a:pt x="305079" y="6096"/>
                  </a:lnTo>
                  <a:lnTo>
                    <a:pt x="303555" y="6096"/>
                  </a:lnTo>
                  <a:lnTo>
                    <a:pt x="303555" y="7620"/>
                  </a:lnTo>
                  <a:lnTo>
                    <a:pt x="240982" y="231927"/>
                  </a:lnTo>
                  <a:lnTo>
                    <a:pt x="186169" y="44284"/>
                  </a:lnTo>
                  <a:lnTo>
                    <a:pt x="175450" y="7620"/>
                  </a:lnTo>
                  <a:lnTo>
                    <a:pt x="175450" y="4572"/>
                  </a:lnTo>
                  <a:lnTo>
                    <a:pt x="173926" y="4572"/>
                  </a:lnTo>
                  <a:lnTo>
                    <a:pt x="173926" y="3048"/>
                  </a:lnTo>
                  <a:lnTo>
                    <a:pt x="169354" y="3048"/>
                  </a:lnTo>
                  <a:lnTo>
                    <a:pt x="167830" y="1524"/>
                  </a:lnTo>
                  <a:lnTo>
                    <a:pt x="158584" y="1524"/>
                  </a:lnTo>
                  <a:lnTo>
                    <a:pt x="157060" y="3048"/>
                  </a:lnTo>
                  <a:lnTo>
                    <a:pt x="152488" y="3048"/>
                  </a:lnTo>
                  <a:lnTo>
                    <a:pt x="150964" y="4572"/>
                  </a:lnTo>
                  <a:lnTo>
                    <a:pt x="150964" y="6096"/>
                  </a:lnTo>
                  <a:lnTo>
                    <a:pt x="149440" y="6096"/>
                  </a:lnTo>
                  <a:lnTo>
                    <a:pt x="149440" y="7620"/>
                  </a:lnTo>
                  <a:lnTo>
                    <a:pt x="90004" y="231927"/>
                  </a:lnTo>
                  <a:lnTo>
                    <a:pt x="25908" y="7620"/>
                  </a:lnTo>
                  <a:lnTo>
                    <a:pt x="25908" y="6096"/>
                  </a:lnTo>
                  <a:lnTo>
                    <a:pt x="24384" y="4572"/>
                  </a:lnTo>
                  <a:lnTo>
                    <a:pt x="24384" y="3048"/>
                  </a:lnTo>
                  <a:lnTo>
                    <a:pt x="18288" y="3048"/>
                  </a:lnTo>
                  <a:lnTo>
                    <a:pt x="16764" y="1524"/>
                  </a:lnTo>
                  <a:lnTo>
                    <a:pt x="6096" y="1524"/>
                  </a:lnTo>
                  <a:lnTo>
                    <a:pt x="4572" y="3048"/>
                  </a:lnTo>
                  <a:lnTo>
                    <a:pt x="1524" y="3048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1524" y="10668"/>
                  </a:lnTo>
                  <a:lnTo>
                    <a:pt x="73240" y="256311"/>
                  </a:lnTo>
                  <a:lnTo>
                    <a:pt x="74764" y="256311"/>
                  </a:lnTo>
                  <a:lnTo>
                    <a:pt x="74764" y="257835"/>
                  </a:lnTo>
                  <a:lnTo>
                    <a:pt x="76288" y="259359"/>
                  </a:lnTo>
                  <a:lnTo>
                    <a:pt x="79336" y="259359"/>
                  </a:lnTo>
                  <a:lnTo>
                    <a:pt x="80860" y="260883"/>
                  </a:lnTo>
                  <a:lnTo>
                    <a:pt x="100672" y="260883"/>
                  </a:lnTo>
                  <a:lnTo>
                    <a:pt x="102196" y="259359"/>
                  </a:lnTo>
                  <a:lnTo>
                    <a:pt x="103720" y="259359"/>
                  </a:lnTo>
                  <a:lnTo>
                    <a:pt x="106768" y="256311"/>
                  </a:lnTo>
                  <a:lnTo>
                    <a:pt x="113080" y="231927"/>
                  </a:lnTo>
                  <a:lnTo>
                    <a:pt x="161632" y="44284"/>
                  </a:lnTo>
                  <a:lnTo>
                    <a:pt x="222694" y="256311"/>
                  </a:lnTo>
                  <a:lnTo>
                    <a:pt x="225742" y="259359"/>
                  </a:lnTo>
                  <a:lnTo>
                    <a:pt x="228790" y="259359"/>
                  </a:lnTo>
                  <a:lnTo>
                    <a:pt x="230314" y="260883"/>
                  </a:lnTo>
                  <a:lnTo>
                    <a:pt x="248602" y="260883"/>
                  </a:lnTo>
                  <a:lnTo>
                    <a:pt x="250126" y="259359"/>
                  </a:lnTo>
                  <a:lnTo>
                    <a:pt x="253174" y="259359"/>
                  </a:lnTo>
                  <a:lnTo>
                    <a:pt x="253174" y="257835"/>
                  </a:lnTo>
                  <a:lnTo>
                    <a:pt x="254698" y="257835"/>
                  </a:lnTo>
                  <a:lnTo>
                    <a:pt x="254698" y="256311"/>
                  </a:lnTo>
                  <a:lnTo>
                    <a:pt x="256222" y="256311"/>
                  </a:lnTo>
                  <a:lnTo>
                    <a:pt x="263347" y="231927"/>
                  </a:lnTo>
                  <a:lnTo>
                    <a:pt x="327939" y="10668"/>
                  </a:lnTo>
                  <a:lnTo>
                    <a:pt x="329463" y="9144"/>
                  </a:lnTo>
                  <a:lnTo>
                    <a:pt x="329463" y="6096"/>
                  </a:lnTo>
                  <a:close/>
                </a:path>
                <a:path w="398145" h="260984">
                  <a:moveTo>
                    <a:pt x="393471" y="73240"/>
                  </a:moveTo>
                  <a:lnTo>
                    <a:pt x="391947" y="73240"/>
                  </a:lnTo>
                  <a:lnTo>
                    <a:pt x="390423" y="71716"/>
                  </a:lnTo>
                  <a:lnTo>
                    <a:pt x="373659" y="71716"/>
                  </a:lnTo>
                  <a:lnTo>
                    <a:pt x="372135" y="73240"/>
                  </a:lnTo>
                  <a:lnTo>
                    <a:pt x="370611" y="73240"/>
                  </a:lnTo>
                  <a:lnTo>
                    <a:pt x="370611" y="259359"/>
                  </a:lnTo>
                  <a:lnTo>
                    <a:pt x="372135" y="259359"/>
                  </a:lnTo>
                  <a:lnTo>
                    <a:pt x="373659" y="260883"/>
                  </a:lnTo>
                  <a:lnTo>
                    <a:pt x="390423" y="260883"/>
                  </a:lnTo>
                  <a:lnTo>
                    <a:pt x="391947" y="259359"/>
                  </a:lnTo>
                  <a:lnTo>
                    <a:pt x="393471" y="259359"/>
                  </a:lnTo>
                  <a:lnTo>
                    <a:pt x="393471" y="73240"/>
                  </a:lnTo>
                  <a:close/>
                </a:path>
                <a:path w="398145" h="260984">
                  <a:moveTo>
                    <a:pt x="398145" y="9144"/>
                  </a:moveTo>
                  <a:lnTo>
                    <a:pt x="395097" y="3048"/>
                  </a:lnTo>
                  <a:lnTo>
                    <a:pt x="391947" y="1524"/>
                  </a:lnTo>
                  <a:lnTo>
                    <a:pt x="387375" y="0"/>
                  </a:lnTo>
                  <a:lnTo>
                    <a:pt x="376707" y="0"/>
                  </a:lnTo>
                  <a:lnTo>
                    <a:pt x="372135" y="1524"/>
                  </a:lnTo>
                  <a:lnTo>
                    <a:pt x="367563" y="6096"/>
                  </a:lnTo>
                  <a:lnTo>
                    <a:pt x="366039" y="9144"/>
                  </a:lnTo>
                  <a:lnTo>
                    <a:pt x="366039" y="22860"/>
                  </a:lnTo>
                  <a:lnTo>
                    <a:pt x="367563" y="27432"/>
                  </a:lnTo>
                  <a:lnTo>
                    <a:pt x="370611" y="28956"/>
                  </a:lnTo>
                  <a:lnTo>
                    <a:pt x="372135" y="30480"/>
                  </a:lnTo>
                  <a:lnTo>
                    <a:pt x="376707" y="32092"/>
                  </a:lnTo>
                  <a:lnTo>
                    <a:pt x="387375" y="32092"/>
                  </a:lnTo>
                  <a:lnTo>
                    <a:pt x="391947" y="30480"/>
                  </a:lnTo>
                  <a:lnTo>
                    <a:pt x="393471" y="28956"/>
                  </a:lnTo>
                  <a:lnTo>
                    <a:pt x="396621" y="25908"/>
                  </a:lnTo>
                  <a:lnTo>
                    <a:pt x="398145" y="22860"/>
                  </a:lnTo>
                  <a:lnTo>
                    <a:pt x="398145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767232" y="684752"/>
              <a:ext cx="111347" cy="239553"/>
            </a:xfrm>
            <a:prstGeom prst="rect">
              <a:avLst/>
            </a:prstGeom>
          </p:spPr>
        </p:pic>
      </p:grpSp>
      <p:sp>
        <p:nvSpPr>
          <p:cNvPr id="17" name="object 17" descr=""/>
          <p:cNvSpPr/>
          <p:nvPr/>
        </p:nvSpPr>
        <p:spPr>
          <a:xfrm>
            <a:off x="3924300" y="645128"/>
            <a:ext cx="146685" cy="278130"/>
          </a:xfrm>
          <a:custGeom>
            <a:avLst/>
            <a:gdLst/>
            <a:ahLst/>
            <a:cxnLst/>
            <a:rect l="l" t="t" r="r" b="b"/>
            <a:pathLst>
              <a:path w="146685" h="278130">
                <a:moveTo>
                  <a:pt x="19812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19812" y="0"/>
                </a:lnTo>
                <a:lnTo>
                  <a:pt x="19812" y="1524"/>
                </a:lnTo>
                <a:close/>
              </a:path>
              <a:path w="146685" h="278130">
                <a:moveTo>
                  <a:pt x="24384" y="274605"/>
                </a:moveTo>
                <a:lnTo>
                  <a:pt x="0" y="274605"/>
                </a:lnTo>
                <a:lnTo>
                  <a:pt x="0" y="4571"/>
                </a:lnTo>
                <a:lnTo>
                  <a:pt x="1524" y="3048"/>
                </a:lnTo>
                <a:lnTo>
                  <a:pt x="1524" y="1524"/>
                </a:lnTo>
                <a:lnTo>
                  <a:pt x="22860" y="1524"/>
                </a:lnTo>
                <a:lnTo>
                  <a:pt x="22860" y="3048"/>
                </a:lnTo>
                <a:lnTo>
                  <a:pt x="24384" y="3048"/>
                </a:lnTo>
                <a:lnTo>
                  <a:pt x="24384" y="117443"/>
                </a:lnTo>
                <a:lnTo>
                  <a:pt x="51338" y="117443"/>
                </a:lnTo>
                <a:lnTo>
                  <a:pt x="46337" y="121077"/>
                </a:lnTo>
                <a:lnTo>
                  <a:pt x="38945" y="127396"/>
                </a:lnTo>
                <a:lnTo>
                  <a:pt x="31535" y="134859"/>
                </a:lnTo>
                <a:lnTo>
                  <a:pt x="24384" y="143446"/>
                </a:lnTo>
                <a:lnTo>
                  <a:pt x="24384" y="274605"/>
                </a:lnTo>
                <a:close/>
              </a:path>
              <a:path w="146685" h="278130">
                <a:moveTo>
                  <a:pt x="51338" y="117443"/>
                </a:moveTo>
                <a:lnTo>
                  <a:pt x="24384" y="117443"/>
                </a:lnTo>
                <a:lnTo>
                  <a:pt x="31320" y="109989"/>
                </a:lnTo>
                <a:lnTo>
                  <a:pt x="67913" y="87534"/>
                </a:lnTo>
                <a:lnTo>
                  <a:pt x="75408" y="85963"/>
                </a:lnTo>
                <a:lnTo>
                  <a:pt x="75603" y="85963"/>
                </a:lnTo>
                <a:lnTo>
                  <a:pt x="82391" y="85439"/>
                </a:lnTo>
                <a:lnTo>
                  <a:pt x="120491" y="96107"/>
                </a:lnTo>
                <a:lnTo>
                  <a:pt x="129330" y="105251"/>
                </a:lnTo>
                <a:lnTo>
                  <a:pt x="79343" y="105251"/>
                </a:lnTo>
                <a:lnTo>
                  <a:pt x="72723" y="105846"/>
                </a:lnTo>
                <a:lnTo>
                  <a:pt x="66389" y="107727"/>
                </a:lnTo>
                <a:lnTo>
                  <a:pt x="60055" y="111037"/>
                </a:lnTo>
                <a:lnTo>
                  <a:pt x="53435" y="115919"/>
                </a:lnTo>
                <a:lnTo>
                  <a:pt x="51338" y="117443"/>
                </a:lnTo>
                <a:close/>
              </a:path>
              <a:path w="146685" h="278130">
                <a:moveTo>
                  <a:pt x="146399" y="274605"/>
                </a:moveTo>
                <a:lnTo>
                  <a:pt x="122015" y="274605"/>
                </a:lnTo>
                <a:lnTo>
                  <a:pt x="121967" y="158591"/>
                </a:lnTo>
                <a:lnTo>
                  <a:pt x="121634" y="151447"/>
                </a:lnTo>
                <a:lnTo>
                  <a:pt x="120729" y="144875"/>
                </a:lnTo>
                <a:lnTo>
                  <a:pt x="118967" y="138874"/>
                </a:lnTo>
                <a:lnTo>
                  <a:pt x="115919" y="126587"/>
                </a:lnTo>
                <a:lnTo>
                  <a:pt x="111347" y="122015"/>
                </a:lnTo>
                <a:lnTo>
                  <a:pt x="108299" y="115919"/>
                </a:lnTo>
                <a:lnTo>
                  <a:pt x="99155" y="109823"/>
                </a:lnTo>
                <a:lnTo>
                  <a:pt x="93059" y="106775"/>
                </a:lnTo>
                <a:lnTo>
                  <a:pt x="86963" y="105251"/>
                </a:lnTo>
                <a:lnTo>
                  <a:pt x="129330" y="105251"/>
                </a:lnTo>
                <a:lnTo>
                  <a:pt x="131159" y="108299"/>
                </a:lnTo>
                <a:lnTo>
                  <a:pt x="135207" y="113158"/>
                </a:lnTo>
                <a:lnTo>
                  <a:pt x="138398" y="118598"/>
                </a:lnTo>
                <a:lnTo>
                  <a:pt x="146399" y="164782"/>
                </a:lnTo>
                <a:lnTo>
                  <a:pt x="146399" y="274605"/>
                </a:lnTo>
                <a:close/>
              </a:path>
              <a:path w="146685" h="278130">
                <a:moveTo>
                  <a:pt x="22860" y="276129"/>
                </a:moveTo>
                <a:lnTo>
                  <a:pt x="1524" y="276129"/>
                </a:lnTo>
                <a:lnTo>
                  <a:pt x="1524" y="274605"/>
                </a:lnTo>
                <a:lnTo>
                  <a:pt x="22860" y="274605"/>
                </a:lnTo>
                <a:lnTo>
                  <a:pt x="22860" y="276129"/>
                </a:lnTo>
                <a:close/>
              </a:path>
              <a:path w="146685" h="278130">
                <a:moveTo>
                  <a:pt x="144875" y="276129"/>
                </a:moveTo>
                <a:lnTo>
                  <a:pt x="123539" y="276129"/>
                </a:lnTo>
                <a:lnTo>
                  <a:pt x="123539" y="274605"/>
                </a:lnTo>
                <a:lnTo>
                  <a:pt x="144875" y="274605"/>
                </a:lnTo>
                <a:lnTo>
                  <a:pt x="144875" y="276129"/>
                </a:lnTo>
                <a:close/>
              </a:path>
              <a:path w="146685" h="278130">
                <a:moveTo>
                  <a:pt x="21336" y="277653"/>
                </a:moveTo>
                <a:lnTo>
                  <a:pt x="3048" y="277653"/>
                </a:lnTo>
                <a:lnTo>
                  <a:pt x="3048" y="276129"/>
                </a:lnTo>
                <a:lnTo>
                  <a:pt x="21336" y="276129"/>
                </a:lnTo>
                <a:lnTo>
                  <a:pt x="21336" y="277653"/>
                </a:lnTo>
                <a:close/>
              </a:path>
              <a:path w="146685" h="278130">
                <a:moveTo>
                  <a:pt x="143351" y="277653"/>
                </a:moveTo>
                <a:lnTo>
                  <a:pt x="125063" y="277653"/>
                </a:lnTo>
                <a:lnTo>
                  <a:pt x="125063" y="276129"/>
                </a:lnTo>
                <a:lnTo>
                  <a:pt x="143351" y="276129"/>
                </a:lnTo>
                <a:lnTo>
                  <a:pt x="143351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object 18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197381" y="733615"/>
            <a:ext cx="163163" cy="189166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593907" y="730567"/>
            <a:ext cx="99155" cy="192214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383477" y="730567"/>
            <a:ext cx="158614" cy="195262"/>
          </a:xfrm>
          <a:prstGeom prst="rect">
            <a:avLst/>
          </a:prstGeom>
        </p:spPr>
      </p:pic>
      <p:sp>
        <p:nvSpPr>
          <p:cNvPr id="21" name="object 21" descr=""/>
          <p:cNvSpPr/>
          <p:nvPr/>
        </p:nvSpPr>
        <p:spPr>
          <a:xfrm>
            <a:off x="4709826" y="733615"/>
            <a:ext cx="161925" cy="260985"/>
          </a:xfrm>
          <a:custGeom>
            <a:avLst/>
            <a:gdLst/>
            <a:ahLst/>
            <a:cxnLst/>
            <a:rect l="l" t="t" r="r" b="b"/>
            <a:pathLst>
              <a:path w="161925" h="260984">
                <a:moveTo>
                  <a:pt x="62579" y="260889"/>
                </a:moveTo>
                <a:lnTo>
                  <a:pt x="47244" y="260889"/>
                </a:lnTo>
                <a:lnTo>
                  <a:pt x="44196" y="257841"/>
                </a:lnTo>
                <a:lnTo>
                  <a:pt x="44196" y="251745"/>
                </a:lnTo>
                <a:lnTo>
                  <a:pt x="70199" y="187642"/>
                </a:lnTo>
                <a:lnTo>
                  <a:pt x="68675" y="187642"/>
                </a:lnTo>
                <a:lnTo>
                  <a:pt x="65627" y="184594"/>
                </a:lnTo>
                <a:lnTo>
                  <a:pt x="65627" y="183070"/>
                </a:lnTo>
                <a:lnTo>
                  <a:pt x="0" y="7620"/>
                </a:lnTo>
                <a:lnTo>
                  <a:pt x="0" y="1524"/>
                </a:lnTo>
                <a:lnTo>
                  <a:pt x="1524" y="0"/>
                </a:lnTo>
                <a:lnTo>
                  <a:pt x="21336" y="0"/>
                </a:lnTo>
                <a:lnTo>
                  <a:pt x="21336" y="1524"/>
                </a:lnTo>
                <a:lnTo>
                  <a:pt x="22860" y="1524"/>
                </a:lnTo>
                <a:lnTo>
                  <a:pt x="24384" y="3048"/>
                </a:lnTo>
                <a:lnTo>
                  <a:pt x="24384" y="4572"/>
                </a:lnTo>
                <a:lnTo>
                  <a:pt x="25908" y="4572"/>
                </a:lnTo>
                <a:lnTo>
                  <a:pt x="80867" y="161734"/>
                </a:lnTo>
                <a:lnTo>
                  <a:pt x="104233" y="161734"/>
                </a:lnTo>
                <a:lnTo>
                  <a:pt x="94583" y="187642"/>
                </a:lnTo>
                <a:lnTo>
                  <a:pt x="68675" y="256317"/>
                </a:lnTo>
                <a:lnTo>
                  <a:pt x="65627" y="259365"/>
                </a:lnTo>
                <a:lnTo>
                  <a:pt x="62579" y="260889"/>
                </a:lnTo>
                <a:close/>
              </a:path>
              <a:path w="161925" h="260984">
                <a:moveTo>
                  <a:pt x="104233" y="161734"/>
                </a:moveTo>
                <a:lnTo>
                  <a:pt x="82391" y="161734"/>
                </a:lnTo>
                <a:lnTo>
                  <a:pt x="137255" y="4572"/>
                </a:lnTo>
                <a:lnTo>
                  <a:pt x="137255" y="3048"/>
                </a:lnTo>
                <a:lnTo>
                  <a:pt x="138779" y="1524"/>
                </a:lnTo>
                <a:lnTo>
                  <a:pt x="140303" y="1524"/>
                </a:lnTo>
                <a:lnTo>
                  <a:pt x="141827" y="0"/>
                </a:lnTo>
                <a:lnTo>
                  <a:pt x="160115" y="0"/>
                </a:lnTo>
                <a:lnTo>
                  <a:pt x="161639" y="1524"/>
                </a:lnTo>
                <a:lnTo>
                  <a:pt x="161639" y="7620"/>
                </a:lnTo>
                <a:lnTo>
                  <a:pt x="104233" y="1617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object 22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975193" y="730567"/>
            <a:ext cx="965549" cy="263937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061233" y="645128"/>
            <a:ext cx="1351406" cy="334136"/>
          </a:xfrm>
          <a:prstGeom prst="rect">
            <a:avLst/>
          </a:prstGeom>
        </p:spPr>
      </p:pic>
      <p:grpSp>
        <p:nvGrpSpPr>
          <p:cNvPr id="24" name="object 24" descr=""/>
          <p:cNvGrpSpPr/>
          <p:nvPr/>
        </p:nvGrpSpPr>
        <p:grpSpPr>
          <a:xfrm>
            <a:off x="7545323" y="730567"/>
            <a:ext cx="442595" cy="195580"/>
            <a:chOff x="7545323" y="730567"/>
            <a:chExt cx="442595" cy="195580"/>
          </a:xfrm>
        </p:grpSpPr>
        <p:sp>
          <p:nvSpPr>
            <p:cNvPr id="25" name="object 25" descr=""/>
            <p:cNvSpPr/>
            <p:nvPr/>
          </p:nvSpPr>
          <p:spPr>
            <a:xfrm>
              <a:off x="7545323" y="733615"/>
              <a:ext cx="259715" cy="189230"/>
            </a:xfrm>
            <a:custGeom>
              <a:avLst/>
              <a:gdLst/>
              <a:ahLst/>
              <a:cxnLst/>
              <a:rect l="l" t="t" r="r" b="b"/>
              <a:pathLst>
                <a:path w="259715" h="189230">
                  <a:moveTo>
                    <a:pt x="21335" y="1524"/>
                  </a:moveTo>
                  <a:lnTo>
                    <a:pt x="1524" y="1524"/>
                  </a:lnTo>
                  <a:lnTo>
                    <a:pt x="3047" y="0"/>
                  </a:lnTo>
                  <a:lnTo>
                    <a:pt x="21335" y="0"/>
                  </a:lnTo>
                  <a:lnTo>
                    <a:pt x="21335" y="1524"/>
                  </a:lnTo>
                  <a:close/>
                </a:path>
                <a:path w="259715" h="189230">
                  <a:moveTo>
                    <a:pt x="137255" y="1524"/>
                  </a:moveTo>
                  <a:lnTo>
                    <a:pt x="118967" y="1524"/>
                  </a:lnTo>
                  <a:lnTo>
                    <a:pt x="120491" y="0"/>
                  </a:lnTo>
                  <a:lnTo>
                    <a:pt x="137255" y="0"/>
                  </a:lnTo>
                  <a:lnTo>
                    <a:pt x="137255" y="1524"/>
                  </a:lnTo>
                  <a:close/>
                </a:path>
                <a:path w="259715" h="189230">
                  <a:moveTo>
                    <a:pt x="209554" y="163258"/>
                  </a:moveTo>
                  <a:lnTo>
                    <a:pt x="187547" y="163258"/>
                  </a:lnTo>
                  <a:lnTo>
                    <a:pt x="187547" y="161734"/>
                  </a:lnTo>
                  <a:lnTo>
                    <a:pt x="234886" y="4572"/>
                  </a:lnTo>
                  <a:lnTo>
                    <a:pt x="234886" y="3048"/>
                  </a:lnTo>
                  <a:lnTo>
                    <a:pt x="236410" y="3048"/>
                  </a:lnTo>
                  <a:lnTo>
                    <a:pt x="236410" y="1524"/>
                  </a:lnTo>
                  <a:lnTo>
                    <a:pt x="237934" y="1524"/>
                  </a:lnTo>
                  <a:lnTo>
                    <a:pt x="239458" y="0"/>
                  </a:lnTo>
                  <a:lnTo>
                    <a:pt x="256222" y="0"/>
                  </a:lnTo>
                  <a:lnTo>
                    <a:pt x="259270" y="3048"/>
                  </a:lnTo>
                  <a:lnTo>
                    <a:pt x="259270" y="6096"/>
                  </a:lnTo>
                  <a:lnTo>
                    <a:pt x="257746" y="6096"/>
                  </a:lnTo>
                  <a:lnTo>
                    <a:pt x="257746" y="9144"/>
                  </a:lnTo>
                  <a:lnTo>
                    <a:pt x="209554" y="163258"/>
                  </a:lnTo>
                  <a:close/>
                </a:path>
                <a:path w="259715" h="189230">
                  <a:moveTo>
                    <a:pt x="86963" y="187642"/>
                  </a:moveTo>
                  <a:lnTo>
                    <a:pt x="57912" y="187642"/>
                  </a:lnTo>
                  <a:lnTo>
                    <a:pt x="57912" y="186118"/>
                  </a:lnTo>
                  <a:lnTo>
                    <a:pt x="56388" y="186118"/>
                  </a:lnTo>
                  <a:lnTo>
                    <a:pt x="56388" y="184594"/>
                  </a:lnTo>
                  <a:lnTo>
                    <a:pt x="1524" y="9144"/>
                  </a:lnTo>
                  <a:lnTo>
                    <a:pt x="0" y="9144"/>
                  </a:lnTo>
                  <a:lnTo>
                    <a:pt x="0" y="1524"/>
                  </a:lnTo>
                  <a:lnTo>
                    <a:pt x="22859" y="1524"/>
                  </a:lnTo>
                  <a:lnTo>
                    <a:pt x="24383" y="3048"/>
                  </a:lnTo>
                  <a:lnTo>
                    <a:pt x="24383" y="4572"/>
                  </a:lnTo>
                  <a:lnTo>
                    <a:pt x="71627" y="161734"/>
                  </a:lnTo>
                  <a:lnTo>
                    <a:pt x="73151" y="163258"/>
                  </a:lnTo>
                  <a:lnTo>
                    <a:pt x="94448" y="163258"/>
                  </a:lnTo>
                  <a:lnTo>
                    <a:pt x="88487" y="184594"/>
                  </a:lnTo>
                  <a:lnTo>
                    <a:pt x="88487" y="186118"/>
                  </a:lnTo>
                  <a:lnTo>
                    <a:pt x="86963" y="187642"/>
                  </a:lnTo>
                  <a:close/>
                </a:path>
                <a:path w="259715" h="189230">
                  <a:moveTo>
                    <a:pt x="94448" y="163258"/>
                  </a:moveTo>
                  <a:lnTo>
                    <a:pt x="73151" y="163258"/>
                  </a:lnTo>
                  <a:lnTo>
                    <a:pt x="73151" y="161734"/>
                  </a:lnTo>
                  <a:lnTo>
                    <a:pt x="115919" y="4572"/>
                  </a:lnTo>
                  <a:lnTo>
                    <a:pt x="117443" y="3048"/>
                  </a:lnTo>
                  <a:lnTo>
                    <a:pt x="117443" y="1524"/>
                  </a:lnTo>
                  <a:lnTo>
                    <a:pt x="138779" y="1524"/>
                  </a:lnTo>
                  <a:lnTo>
                    <a:pt x="140303" y="3048"/>
                  </a:lnTo>
                  <a:lnTo>
                    <a:pt x="140303" y="4572"/>
                  </a:lnTo>
                  <a:lnTo>
                    <a:pt x="151326" y="41243"/>
                  </a:lnTo>
                  <a:lnTo>
                    <a:pt x="128111" y="41243"/>
                  </a:lnTo>
                  <a:lnTo>
                    <a:pt x="128111" y="42767"/>
                  </a:lnTo>
                  <a:lnTo>
                    <a:pt x="94448" y="163258"/>
                  </a:lnTo>
                  <a:close/>
                </a:path>
                <a:path w="259715" h="189230">
                  <a:moveTo>
                    <a:pt x="201358" y="187642"/>
                  </a:moveTo>
                  <a:lnTo>
                    <a:pt x="172307" y="187642"/>
                  </a:lnTo>
                  <a:lnTo>
                    <a:pt x="169259" y="184594"/>
                  </a:lnTo>
                  <a:lnTo>
                    <a:pt x="128111" y="42767"/>
                  </a:lnTo>
                  <a:lnTo>
                    <a:pt x="128111" y="41243"/>
                  </a:lnTo>
                  <a:lnTo>
                    <a:pt x="151326" y="41243"/>
                  </a:lnTo>
                  <a:lnTo>
                    <a:pt x="187547" y="161734"/>
                  </a:lnTo>
                  <a:lnTo>
                    <a:pt x="187547" y="163258"/>
                  </a:lnTo>
                  <a:lnTo>
                    <a:pt x="209554" y="163258"/>
                  </a:lnTo>
                  <a:lnTo>
                    <a:pt x="202882" y="184594"/>
                  </a:lnTo>
                  <a:lnTo>
                    <a:pt x="201358" y="186118"/>
                  </a:lnTo>
                  <a:lnTo>
                    <a:pt x="201358" y="187642"/>
                  </a:lnTo>
                  <a:close/>
                </a:path>
                <a:path w="259715" h="189230">
                  <a:moveTo>
                    <a:pt x="83915" y="189166"/>
                  </a:moveTo>
                  <a:lnTo>
                    <a:pt x="62483" y="189166"/>
                  </a:lnTo>
                  <a:lnTo>
                    <a:pt x="60959" y="187642"/>
                  </a:lnTo>
                  <a:lnTo>
                    <a:pt x="85439" y="187642"/>
                  </a:lnTo>
                  <a:lnTo>
                    <a:pt x="83915" y="189166"/>
                  </a:lnTo>
                  <a:close/>
                </a:path>
                <a:path w="259715" h="189230">
                  <a:moveTo>
                    <a:pt x="198310" y="189166"/>
                  </a:moveTo>
                  <a:lnTo>
                    <a:pt x="175355" y="189166"/>
                  </a:lnTo>
                  <a:lnTo>
                    <a:pt x="173831" y="187642"/>
                  </a:lnTo>
                  <a:lnTo>
                    <a:pt x="199834" y="187642"/>
                  </a:lnTo>
                  <a:lnTo>
                    <a:pt x="198310" y="1891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829020" y="730567"/>
              <a:ext cx="158644" cy="195262"/>
            </a:xfrm>
            <a:prstGeom prst="rect">
              <a:avLst/>
            </a:prstGeom>
          </p:spPr>
        </p:pic>
      </p:grpSp>
      <p:grpSp>
        <p:nvGrpSpPr>
          <p:cNvPr id="27" name="object 27" descr=""/>
          <p:cNvGrpSpPr/>
          <p:nvPr/>
        </p:nvGrpSpPr>
        <p:grpSpPr>
          <a:xfrm>
            <a:off x="8105108" y="684752"/>
            <a:ext cx="477520" cy="241300"/>
            <a:chOff x="8105108" y="684752"/>
            <a:chExt cx="477520" cy="241300"/>
          </a:xfrm>
        </p:grpSpPr>
        <p:pic>
          <p:nvPicPr>
            <p:cNvPr id="28" name="object 2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105108" y="684752"/>
              <a:ext cx="111347" cy="239553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245453" y="730567"/>
              <a:ext cx="158548" cy="195262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443722" y="730567"/>
              <a:ext cx="138779" cy="195262"/>
            </a:xfrm>
            <a:prstGeom prst="rect">
              <a:avLst/>
            </a:prstGeom>
          </p:spPr>
        </p:pic>
      </p:grpSp>
      <p:grpSp>
        <p:nvGrpSpPr>
          <p:cNvPr id="31" name="object 31" descr=""/>
          <p:cNvGrpSpPr/>
          <p:nvPr/>
        </p:nvGrpSpPr>
        <p:grpSpPr>
          <a:xfrm>
            <a:off x="8631269" y="645128"/>
            <a:ext cx="329565" cy="281305"/>
            <a:chOff x="8631269" y="645128"/>
            <a:chExt cx="329565" cy="281305"/>
          </a:xfrm>
        </p:grpSpPr>
        <p:pic>
          <p:nvPicPr>
            <p:cNvPr id="32" name="object 32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631269" y="730567"/>
              <a:ext cx="138779" cy="195262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8814339" y="645128"/>
              <a:ext cx="146685" cy="278130"/>
            </a:xfrm>
            <a:custGeom>
              <a:avLst/>
              <a:gdLst/>
              <a:ahLst/>
              <a:cxnLst/>
              <a:rect l="l" t="t" r="r" b="b"/>
              <a:pathLst>
                <a:path w="146684" h="278130">
                  <a:moveTo>
                    <a:pt x="21336" y="1524"/>
                  </a:moveTo>
                  <a:lnTo>
                    <a:pt x="3048" y="1524"/>
                  </a:lnTo>
                  <a:lnTo>
                    <a:pt x="4572" y="0"/>
                  </a:lnTo>
                  <a:lnTo>
                    <a:pt x="19812" y="0"/>
                  </a:lnTo>
                  <a:lnTo>
                    <a:pt x="21336" y="1524"/>
                  </a:lnTo>
                  <a:close/>
                </a:path>
                <a:path w="146684" h="278130">
                  <a:moveTo>
                    <a:pt x="24384" y="274605"/>
                  </a:moveTo>
                  <a:lnTo>
                    <a:pt x="0" y="274605"/>
                  </a:lnTo>
                  <a:lnTo>
                    <a:pt x="0" y="4571"/>
                  </a:lnTo>
                  <a:lnTo>
                    <a:pt x="1524" y="3048"/>
                  </a:lnTo>
                  <a:lnTo>
                    <a:pt x="1524" y="1524"/>
                  </a:lnTo>
                  <a:lnTo>
                    <a:pt x="22860" y="1524"/>
                  </a:lnTo>
                  <a:lnTo>
                    <a:pt x="22860" y="3048"/>
                  </a:lnTo>
                  <a:lnTo>
                    <a:pt x="24384" y="3048"/>
                  </a:lnTo>
                  <a:lnTo>
                    <a:pt x="24384" y="117443"/>
                  </a:lnTo>
                  <a:lnTo>
                    <a:pt x="51243" y="117443"/>
                  </a:lnTo>
                  <a:lnTo>
                    <a:pt x="46243" y="121077"/>
                  </a:lnTo>
                  <a:lnTo>
                    <a:pt x="38862" y="127396"/>
                  </a:lnTo>
                  <a:lnTo>
                    <a:pt x="31480" y="134859"/>
                  </a:lnTo>
                  <a:lnTo>
                    <a:pt x="24384" y="143446"/>
                  </a:lnTo>
                  <a:lnTo>
                    <a:pt x="24384" y="274605"/>
                  </a:lnTo>
                  <a:close/>
                </a:path>
                <a:path w="146684" h="278130">
                  <a:moveTo>
                    <a:pt x="51243" y="117443"/>
                  </a:moveTo>
                  <a:lnTo>
                    <a:pt x="24384" y="117443"/>
                  </a:lnTo>
                  <a:lnTo>
                    <a:pt x="31480" y="109989"/>
                  </a:lnTo>
                  <a:lnTo>
                    <a:pt x="67829" y="87534"/>
                  </a:lnTo>
                  <a:lnTo>
                    <a:pt x="75354" y="85963"/>
                  </a:lnTo>
                  <a:lnTo>
                    <a:pt x="75550" y="85963"/>
                  </a:lnTo>
                  <a:lnTo>
                    <a:pt x="82391" y="85439"/>
                  </a:lnTo>
                  <a:lnTo>
                    <a:pt x="123348" y="98774"/>
                  </a:lnTo>
                  <a:lnTo>
                    <a:pt x="129984" y="105251"/>
                  </a:lnTo>
                  <a:lnTo>
                    <a:pt x="80867" y="105251"/>
                  </a:lnTo>
                  <a:lnTo>
                    <a:pt x="73954" y="105846"/>
                  </a:lnTo>
                  <a:lnTo>
                    <a:pt x="67067" y="107727"/>
                  </a:lnTo>
                  <a:lnTo>
                    <a:pt x="60199" y="111037"/>
                  </a:lnTo>
                  <a:lnTo>
                    <a:pt x="53340" y="115919"/>
                  </a:lnTo>
                  <a:lnTo>
                    <a:pt x="51243" y="117443"/>
                  </a:lnTo>
                  <a:close/>
                </a:path>
                <a:path w="146684" h="278130">
                  <a:moveTo>
                    <a:pt x="146399" y="274605"/>
                  </a:moveTo>
                  <a:lnTo>
                    <a:pt x="122015" y="274605"/>
                  </a:lnTo>
                  <a:lnTo>
                    <a:pt x="121908" y="155043"/>
                  </a:lnTo>
                  <a:lnTo>
                    <a:pt x="121824" y="151447"/>
                  </a:lnTo>
                  <a:lnTo>
                    <a:pt x="121470" y="146304"/>
                  </a:lnTo>
                  <a:lnTo>
                    <a:pt x="121372" y="144875"/>
                  </a:lnTo>
                  <a:lnTo>
                    <a:pt x="120491" y="138874"/>
                  </a:lnTo>
                  <a:lnTo>
                    <a:pt x="117443" y="132778"/>
                  </a:lnTo>
                  <a:lnTo>
                    <a:pt x="115919" y="126587"/>
                  </a:lnTo>
                  <a:lnTo>
                    <a:pt x="86963" y="105251"/>
                  </a:lnTo>
                  <a:lnTo>
                    <a:pt x="129984" y="105251"/>
                  </a:lnTo>
                  <a:lnTo>
                    <a:pt x="145446" y="146304"/>
                  </a:lnTo>
                  <a:lnTo>
                    <a:pt x="146399" y="164782"/>
                  </a:lnTo>
                  <a:lnTo>
                    <a:pt x="146399" y="274605"/>
                  </a:lnTo>
                  <a:close/>
                </a:path>
                <a:path w="146684" h="278130">
                  <a:moveTo>
                    <a:pt x="22860" y="276129"/>
                  </a:moveTo>
                  <a:lnTo>
                    <a:pt x="1524" y="276129"/>
                  </a:lnTo>
                  <a:lnTo>
                    <a:pt x="1524" y="274605"/>
                  </a:lnTo>
                  <a:lnTo>
                    <a:pt x="22860" y="274605"/>
                  </a:lnTo>
                  <a:lnTo>
                    <a:pt x="22860" y="276129"/>
                  </a:lnTo>
                  <a:close/>
                </a:path>
                <a:path w="146684" h="278130">
                  <a:moveTo>
                    <a:pt x="144875" y="276129"/>
                  </a:moveTo>
                  <a:lnTo>
                    <a:pt x="123539" y="276129"/>
                  </a:lnTo>
                  <a:lnTo>
                    <a:pt x="123539" y="274605"/>
                  </a:lnTo>
                  <a:lnTo>
                    <a:pt x="144875" y="274605"/>
                  </a:lnTo>
                  <a:lnTo>
                    <a:pt x="144875" y="276129"/>
                  </a:lnTo>
                  <a:close/>
                </a:path>
                <a:path w="146684" h="278130">
                  <a:moveTo>
                    <a:pt x="21336" y="277653"/>
                  </a:moveTo>
                  <a:lnTo>
                    <a:pt x="4572" y="277653"/>
                  </a:lnTo>
                  <a:lnTo>
                    <a:pt x="3048" y="276129"/>
                  </a:lnTo>
                  <a:lnTo>
                    <a:pt x="21336" y="276129"/>
                  </a:lnTo>
                  <a:lnTo>
                    <a:pt x="21336" y="277653"/>
                  </a:lnTo>
                  <a:close/>
                </a:path>
                <a:path w="146684" h="278130">
                  <a:moveTo>
                    <a:pt x="143351" y="277653"/>
                  </a:moveTo>
                  <a:lnTo>
                    <a:pt x="125063" y="277653"/>
                  </a:lnTo>
                  <a:lnTo>
                    <a:pt x="125063" y="276129"/>
                  </a:lnTo>
                  <a:lnTo>
                    <a:pt x="143351" y="276129"/>
                  </a:lnTo>
                  <a:lnTo>
                    <a:pt x="143351" y="2776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4" name="object 34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352323" y="1130331"/>
            <a:ext cx="1401698" cy="349377"/>
          </a:xfrm>
          <a:prstGeom prst="rect">
            <a:avLst/>
          </a:prstGeom>
        </p:spPr>
      </p:pic>
      <p:pic>
        <p:nvPicPr>
          <p:cNvPr id="35" name="object 35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871466" y="1169955"/>
            <a:ext cx="111347" cy="239553"/>
          </a:xfrm>
          <a:prstGeom prst="rect">
            <a:avLst/>
          </a:prstGeom>
        </p:spPr>
      </p:pic>
      <p:sp>
        <p:nvSpPr>
          <p:cNvPr id="36" name="object 36" descr=""/>
          <p:cNvSpPr/>
          <p:nvPr/>
        </p:nvSpPr>
        <p:spPr>
          <a:xfrm>
            <a:off x="5028628" y="1130331"/>
            <a:ext cx="145415" cy="278130"/>
          </a:xfrm>
          <a:custGeom>
            <a:avLst/>
            <a:gdLst/>
            <a:ahLst/>
            <a:cxnLst/>
            <a:rect l="l" t="t" r="r" b="b"/>
            <a:pathLst>
              <a:path w="145414" h="278130">
                <a:moveTo>
                  <a:pt x="19812" y="1524"/>
                </a:moveTo>
                <a:lnTo>
                  <a:pt x="1524" y="1524"/>
                </a:lnTo>
                <a:lnTo>
                  <a:pt x="3048" y="0"/>
                </a:lnTo>
                <a:lnTo>
                  <a:pt x="19812" y="0"/>
                </a:lnTo>
                <a:lnTo>
                  <a:pt x="19812" y="1524"/>
                </a:lnTo>
                <a:close/>
              </a:path>
              <a:path w="145414" h="278130">
                <a:moveTo>
                  <a:pt x="21336" y="276129"/>
                </a:moveTo>
                <a:lnTo>
                  <a:pt x="1524" y="276129"/>
                </a:lnTo>
                <a:lnTo>
                  <a:pt x="0" y="274605"/>
                </a:lnTo>
                <a:lnTo>
                  <a:pt x="0" y="1524"/>
                </a:lnTo>
                <a:lnTo>
                  <a:pt x="21336" y="1524"/>
                </a:lnTo>
                <a:lnTo>
                  <a:pt x="22860" y="3048"/>
                </a:lnTo>
                <a:lnTo>
                  <a:pt x="22860" y="117443"/>
                </a:lnTo>
                <a:lnTo>
                  <a:pt x="48335" y="117443"/>
                </a:lnTo>
                <a:lnTo>
                  <a:pt x="44934" y="120421"/>
                </a:lnTo>
                <a:lnTo>
                  <a:pt x="37909" y="127170"/>
                </a:lnTo>
                <a:lnTo>
                  <a:pt x="30599" y="134795"/>
                </a:lnTo>
                <a:lnTo>
                  <a:pt x="22860" y="143446"/>
                </a:lnTo>
                <a:lnTo>
                  <a:pt x="22860" y="274605"/>
                </a:lnTo>
                <a:lnTo>
                  <a:pt x="21336" y="274605"/>
                </a:lnTo>
                <a:lnTo>
                  <a:pt x="21336" y="276129"/>
                </a:lnTo>
                <a:close/>
              </a:path>
              <a:path w="145414" h="278130">
                <a:moveTo>
                  <a:pt x="48335" y="117443"/>
                </a:moveTo>
                <a:lnTo>
                  <a:pt x="22860" y="117443"/>
                </a:lnTo>
                <a:lnTo>
                  <a:pt x="29956" y="109775"/>
                </a:lnTo>
                <a:lnTo>
                  <a:pt x="67067" y="87534"/>
                </a:lnTo>
                <a:lnTo>
                  <a:pt x="82391" y="85439"/>
                </a:lnTo>
                <a:lnTo>
                  <a:pt x="90344" y="85748"/>
                </a:lnTo>
                <a:lnTo>
                  <a:pt x="98012" y="86772"/>
                </a:lnTo>
                <a:lnTo>
                  <a:pt x="105108" y="88653"/>
                </a:lnTo>
                <a:lnTo>
                  <a:pt x="111347" y="91535"/>
                </a:lnTo>
                <a:lnTo>
                  <a:pt x="118967" y="94583"/>
                </a:lnTo>
                <a:lnTo>
                  <a:pt x="126587" y="100679"/>
                </a:lnTo>
                <a:lnTo>
                  <a:pt x="130016" y="105251"/>
                </a:lnTo>
                <a:lnTo>
                  <a:pt x="79343" y="105251"/>
                </a:lnTo>
                <a:lnTo>
                  <a:pt x="72430" y="105822"/>
                </a:lnTo>
                <a:lnTo>
                  <a:pt x="65543" y="107537"/>
                </a:lnTo>
                <a:lnTo>
                  <a:pt x="58675" y="110394"/>
                </a:lnTo>
                <a:lnTo>
                  <a:pt x="51816" y="114395"/>
                </a:lnTo>
                <a:lnTo>
                  <a:pt x="48335" y="117443"/>
                </a:lnTo>
                <a:close/>
              </a:path>
              <a:path w="145414" h="278130">
                <a:moveTo>
                  <a:pt x="143351" y="276129"/>
                </a:moveTo>
                <a:lnTo>
                  <a:pt x="123539" y="276129"/>
                </a:lnTo>
                <a:lnTo>
                  <a:pt x="122015" y="274605"/>
                </a:lnTo>
                <a:lnTo>
                  <a:pt x="121922" y="163258"/>
                </a:lnTo>
                <a:lnTo>
                  <a:pt x="121753" y="157734"/>
                </a:lnTo>
                <a:lnTo>
                  <a:pt x="121062" y="150304"/>
                </a:lnTo>
                <a:lnTo>
                  <a:pt x="120086" y="144018"/>
                </a:lnTo>
                <a:lnTo>
                  <a:pt x="118967" y="138874"/>
                </a:lnTo>
                <a:lnTo>
                  <a:pt x="117443" y="131159"/>
                </a:lnTo>
                <a:lnTo>
                  <a:pt x="114395" y="125063"/>
                </a:lnTo>
                <a:lnTo>
                  <a:pt x="108299" y="115919"/>
                </a:lnTo>
                <a:lnTo>
                  <a:pt x="103727" y="111347"/>
                </a:lnTo>
                <a:lnTo>
                  <a:pt x="99917" y="110394"/>
                </a:lnTo>
                <a:lnTo>
                  <a:pt x="97559" y="109775"/>
                </a:lnTo>
                <a:lnTo>
                  <a:pt x="93059" y="106775"/>
                </a:lnTo>
                <a:lnTo>
                  <a:pt x="86963" y="105251"/>
                </a:lnTo>
                <a:lnTo>
                  <a:pt x="130016" y="105251"/>
                </a:lnTo>
                <a:lnTo>
                  <a:pt x="143922" y="146101"/>
                </a:lnTo>
                <a:lnTo>
                  <a:pt x="144875" y="163258"/>
                </a:lnTo>
                <a:lnTo>
                  <a:pt x="144875" y="274605"/>
                </a:lnTo>
                <a:lnTo>
                  <a:pt x="143351" y="274605"/>
                </a:lnTo>
                <a:lnTo>
                  <a:pt x="143351" y="276129"/>
                </a:lnTo>
                <a:close/>
              </a:path>
              <a:path w="145414" h="278130">
                <a:moveTo>
                  <a:pt x="16764" y="277653"/>
                </a:moveTo>
                <a:lnTo>
                  <a:pt x="6096" y="277653"/>
                </a:lnTo>
                <a:lnTo>
                  <a:pt x="4572" y="276129"/>
                </a:lnTo>
                <a:lnTo>
                  <a:pt x="18288" y="276129"/>
                </a:lnTo>
                <a:lnTo>
                  <a:pt x="16764" y="277653"/>
                </a:lnTo>
                <a:close/>
              </a:path>
              <a:path w="145414" h="278130">
                <a:moveTo>
                  <a:pt x="138779" y="277653"/>
                </a:moveTo>
                <a:lnTo>
                  <a:pt x="128111" y="277653"/>
                </a:lnTo>
                <a:lnTo>
                  <a:pt x="126587" y="276129"/>
                </a:lnTo>
                <a:lnTo>
                  <a:pt x="140303" y="276129"/>
                </a:lnTo>
                <a:lnTo>
                  <a:pt x="138779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7" name="object 37" descr=""/>
          <p:cNvGrpSpPr/>
          <p:nvPr/>
        </p:nvGrpSpPr>
        <p:grpSpPr>
          <a:xfrm>
            <a:off x="5223891" y="1169955"/>
            <a:ext cx="283845" cy="240029"/>
            <a:chOff x="5223891" y="1169955"/>
            <a:chExt cx="283845" cy="240029"/>
          </a:xfrm>
        </p:grpSpPr>
        <p:pic>
          <p:nvPicPr>
            <p:cNvPr id="38" name="object 38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96198" y="1169955"/>
              <a:ext cx="111347" cy="239553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23891" y="1215770"/>
              <a:ext cx="138779" cy="193690"/>
            </a:xfrm>
            <a:prstGeom prst="rect">
              <a:avLst/>
            </a:prstGeom>
          </p:spPr>
        </p:pic>
      </p:grpSp>
      <p:sp>
        <p:nvSpPr>
          <p:cNvPr id="40" name="object 40" descr=""/>
          <p:cNvSpPr/>
          <p:nvPr/>
        </p:nvSpPr>
        <p:spPr>
          <a:xfrm>
            <a:off x="5621934" y="1147101"/>
            <a:ext cx="328295" cy="260985"/>
          </a:xfrm>
          <a:custGeom>
            <a:avLst/>
            <a:gdLst/>
            <a:ahLst/>
            <a:cxnLst/>
            <a:rect l="l" t="t" r="r" b="b"/>
            <a:pathLst>
              <a:path w="328295" h="260984">
                <a:moveTo>
                  <a:pt x="259270" y="73240"/>
                </a:moveTo>
                <a:lnTo>
                  <a:pt x="257746" y="73240"/>
                </a:lnTo>
                <a:lnTo>
                  <a:pt x="257746" y="71716"/>
                </a:lnTo>
                <a:lnTo>
                  <a:pt x="253174" y="71716"/>
                </a:lnTo>
                <a:lnTo>
                  <a:pt x="253174" y="70192"/>
                </a:lnTo>
                <a:lnTo>
                  <a:pt x="244030" y="70192"/>
                </a:lnTo>
                <a:lnTo>
                  <a:pt x="242506" y="71716"/>
                </a:lnTo>
                <a:lnTo>
                  <a:pt x="237934" y="71716"/>
                </a:lnTo>
                <a:lnTo>
                  <a:pt x="236410" y="73240"/>
                </a:lnTo>
                <a:lnTo>
                  <a:pt x="236410" y="74764"/>
                </a:lnTo>
                <a:lnTo>
                  <a:pt x="234886" y="74764"/>
                </a:lnTo>
                <a:lnTo>
                  <a:pt x="234886" y="76288"/>
                </a:lnTo>
                <a:lnTo>
                  <a:pt x="187642" y="233451"/>
                </a:lnTo>
                <a:lnTo>
                  <a:pt x="151320" y="112864"/>
                </a:lnTo>
                <a:lnTo>
                  <a:pt x="140309" y="76288"/>
                </a:lnTo>
                <a:lnTo>
                  <a:pt x="140309" y="73240"/>
                </a:lnTo>
                <a:lnTo>
                  <a:pt x="138785" y="71716"/>
                </a:lnTo>
                <a:lnTo>
                  <a:pt x="134213" y="71716"/>
                </a:lnTo>
                <a:lnTo>
                  <a:pt x="132689" y="70192"/>
                </a:lnTo>
                <a:lnTo>
                  <a:pt x="125069" y="70192"/>
                </a:lnTo>
                <a:lnTo>
                  <a:pt x="123545" y="71716"/>
                </a:lnTo>
                <a:lnTo>
                  <a:pt x="118973" y="71716"/>
                </a:lnTo>
                <a:lnTo>
                  <a:pt x="117449" y="73240"/>
                </a:lnTo>
                <a:lnTo>
                  <a:pt x="117449" y="74764"/>
                </a:lnTo>
                <a:lnTo>
                  <a:pt x="115925" y="74764"/>
                </a:lnTo>
                <a:lnTo>
                  <a:pt x="115925" y="76288"/>
                </a:lnTo>
                <a:lnTo>
                  <a:pt x="73253" y="233451"/>
                </a:lnTo>
                <a:lnTo>
                  <a:pt x="24384" y="76288"/>
                </a:lnTo>
                <a:lnTo>
                  <a:pt x="24384" y="73240"/>
                </a:lnTo>
                <a:lnTo>
                  <a:pt x="22860" y="71716"/>
                </a:lnTo>
                <a:lnTo>
                  <a:pt x="18288" y="71716"/>
                </a:lnTo>
                <a:lnTo>
                  <a:pt x="16764" y="70192"/>
                </a:lnTo>
                <a:lnTo>
                  <a:pt x="7620" y="70192"/>
                </a:lnTo>
                <a:lnTo>
                  <a:pt x="6096" y="71716"/>
                </a:lnTo>
                <a:lnTo>
                  <a:pt x="1524" y="71716"/>
                </a:lnTo>
                <a:lnTo>
                  <a:pt x="1524" y="73240"/>
                </a:lnTo>
                <a:lnTo>
                  <a:pt x="0" y="73240"/>
                </a:lnTo>
                <a:lnTo>
                  <a:pt x="0" y="79336"/>
                </a:lnTo>
                <a:lnTo>
                  <a:pt x="1524" y="79336"/>
                </a:lnTo>
                <a:lnTo>
                  <a:pt x="1524" y="80860"/>
                </a:lnTo>
                <a:lnTo>
                  <a:pt x="56489" y="256311"/>
                </a:lnTo>
                <a:lnTo>
                  <a:pt x="58013" y="257835"/>
                </a:lnTo>
                <a:lnTo>
                  <a:pt x="58013" y="259359"/>
                </a:lnTo>
                <a:lnTo>
                  <a:pt x="62585" y="259359"/>
                </a:lnTo>
                <a:lnTo>
                  <a:pt x="64109" y="260883"/>
                </a:lnTo>
                <a:lnTo>
                  <a:pt x="80873" y="260883"/>
                </a:lnTo>
                <a:lnTo>
                  <a:pt x="82397" y="259359"/>
                </a:lnTo>
                <a:lnTo>
                  <a:pt x="86969" y="259359"/>
                </a:lnTo>
                <a:lnTo>
                  <a:pt x="86969" y="257835"/>
                </a:lnTo>
                <a:lnTo>
                  <a:pt x="88493" y="257835"/>
                </a:lnTo>
                <a:lnTo>
                  <a:pt x="88493" y="256311"/>
                </a:lnTo>
                <a:lnTo>
                  <a:pt x="94869" y="233451"/>
                </a:lnTo>
                <a:lnTo>
                  <a:pt x="128117" y="114388"/>
                </a:lnTo>
                <a:lnTo>
                  <a:pt x="170878" y="256311"/>
                </a:lnTo>
                <a:lnTo>
                  <a:pt x="170878" y="257835"/>
                </a:lnTo>
                <a:lnTo>
                  <a:pt x="172402" y="257835"/>
                </a:lnTo>
                <a:lnTo>
                  <a:pt x="172402" y="259359"/>
                </a:lnTo>
                <a:lnTo>
                  <a:pt x="175450" y="259359"/>
                </a:lnTo>
                <a:lnTo>
                  <a:pt x="176974" y="260883"/>
                </a:lnTo>
                <a:lnTo>
                  <a:pt x="195262" y="260883"/>
                </a:lnTo>
                <a:lnTo>
                  <a:pt x="196786" y="259359"/>
                </a:lnTo>
                <a:lnTo>
                  <a:pt x="199834" y="259359"/>
                </a:lnTo>
                <a:lnTo>
                  <a:pt x="202882" y="256311"/>
                </a:lnTo>
                <a:lnTo>
                  <a:pt x="210032" y="233451"/>
                </a:lnTo>
                <a:lnTo>
                  <a:pt x="257746" y="80860"/>
                </a:lnTo>
                <a:lnTo>
                  <a:pt x="257746" y="79336"/>
                </a:lnTo>
                <a:lnTo>
                  <a:pt x="259270" y="79336"/>
                </a:lnTo>
                <a:lnTo>
                  <a:pt x="259270" y="73240"/>
                </a:lnTo>
                <a:close/>
              </a:path>
              <a:path w="328295" h="260984">
                <a:moveTo>
                  <a:pt x="324904" y="74764"/>
                </a:moveTo>
                <a:lnTo>
                  <a:pt x="321856" y="71716"/>
                </a:lnTo>
                <a:lnTo>
                  <a:pt x="318808" y="71716"/>
                </a:lnTo>
                <a:lnTo>
                  <a:pt x="317284" y="70192"/>
                </a:lnTo>
                <a:lnTo>
                  <a:pt x="308140" y="70192"/>
                </a:lnTo>
                <a:lnTo>
                  <a:pt x="306616" y="71716"/>
                </a:lnTo>
                <a:lnTo>
                  <a:pt x="303568" y="71716"/>
                </a:lnTo>
                <a:lnTo>
                  <a:pt x="302044" y="73240"/>
                </a:lnTo>
                <a:lnTo>
                  <a:pt x="300520" y="73240"/>
                </a:lnTo>
                <a:lnTo>
                  <a:pt x="300520" y="257835"/>
                </a:lnTo>
                <a:lnTo>
                  <a:pt x="302044" y="257835"/>
                </a:lnTo>
                <a:lnTo>
                  <a:pt x="302044" y="259359"/>
                </a:lnTo>
                <a:lnTo>
                  <a:pt x="305092" y="259359"/>
                </a:lnTo>
                <a:lnTo>
                  <a:pt x="306616" y="260883"/>
                </a:lnTo>
                <a:lnTo>
                  <a:pt x="318808" y="260883"/>
                </a:lnTo>
                <a:lnTo>
                  <a:pt x="320332" y="259359"/>
                </a:lnTo>
                <a:lnTo>
                  <a:pt x="323380" y="259359"/>
                </a:lnTo>
                <a:lnTo>
                  <a:pt x="323380" y="257835"/>
                </a:lnTo>
                <a:lnTo>
                  <a:pt x="324904" y="256311"/>
                </a:lnTo>
                <a:lnTo>
                  <a:pt x="324904" y="74764"/>
                </a:lnTo>
                <a:close/>
              </a:path>
              <a:path w="328295" h="260984">
                <a:moveTo>
                  <a:pt x="327952" y="9144"/>
                </a:moveTo>
                <a:lnTo>
                  <a:pt x="326428" y="4572"/>
                </a:lnTo>
                <a:lnTo>
                  <a:pt x="321856" y="0"/>
                </a:lnTo>
                <a:lnTo>
                  <a:pt x="302044" y="0"/>
                </a:lnTo>
                <a:lnTo>
                  <a:pt x="300520" y="3048"/>
                </a:lnTo>
                <a:lnTo>
                  <a:pt x="297472" y="4572"/>
                </a:lnTo>
                <a:lnTo>
                  <a:pt x="297472" y="25908"/>
                </a:lnTo>
                <a:lnTo>
                  <a:pt x="302044" y="30480"/>
                </a:lnTo>
                <a:lnTo>
                  <a:pt x="306616" y="32004"/>
                </a:lnTo>
                <a:lnTo>
                  <a:pt x="318808" y="32004"/>
                </a:lnTo>
                <a:lnTo>
                  <a:pt x="324904" y="28956"/>
                </a:lnTo>
                <a:lnTo>
                  <a:pt x="326428" y="25908"/>
                </a:lnTo>
                <a:lnTo>
                  <a:pt x="327952" y="21336"/>
                </a:lnTo>
                <a:lnTo>
                  <a:pt x="32795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/>
          <p:nvPr/>
        </p:nvSpPr>
        <p:spPr>
          <a:xfrm>
            <a:off x="6010834" y="1130337"/>
            <a:ext cx="23495" cy="278130"/>
          </a:xfrm>
          <a:custGeom>
            <a:avLst/>
            <a:gdLst/>
            <a:ahLst/>
            <a:cxnLst/>
            <a:rect l="l" t="t" r="r" b="b"/>
            <a:pathLst>
              <a:path w="23495" h="278130">
                <a:moveTo>
                  <a:pt x="19913" y="276123"/>
                </a:moveTo>
                <a:lnTo>
                  <a:pt x="4572" y="276123"/>
                </a:lnTo>
                <a:lnTo>
                  <a:pt x="6096" y="277647"/>
                </a:lnTo>
                <a:lnTo>
                  <a:pt x="16865" y="277647"/>
                </a:lnTo>
                <a:lnTo>
                  <a:pt x="19913" y="276123"/>
                </a:lnTo>
                <a:close/>
              </a:path>
              <a:path w="23495" h="278130">
                <a:moveTo>
                  <a:pt x="22961" y="1295"/>
                </a:moveTo>
                <a:lnTo>
                  <a:pt x="21209" y="1295"/>
                </a:lnTo>
                <a:lnTo>
                  <a:pt x="19913" y="0"/>
                </a:lnTo>
                <a:lnTo>
                  <a:pt x="3048" y="0"/>
                </a:lnTo>
                <a:lnTo>
                  <a:pt x="3048" y="1295"/>
                </a:lnTo>
                <a:lnTo>
                  <a:pt x="0" y="1295"/>
                </a:lnTo>
                <a:lnTo>
                  <a:pt x="0" y="274345"/>
                </a:lnTo>
                <a:lnTo>
                  <a:pt x="1524" y="274345"/>
                </a:lnTo>
                <a:lnTo>
                  <a:pt x="1524" y="275615"/>
                </a:lnTo>
                <a:lnTo>
                  <a:pt x="22580" y="275615"/>
                </a:lnTo>
                <a:lnTo>
                  <a:pt x="22580" y="274345"/>
                </a:lnTo>
                <a:lnTo>
                  <a:pt x="22961" y="274345"/>
                </a:lnTo>
                <a:lnTo>
                  <a:pt x="22961" y="12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/>
          <p:nvPr/>
        </p:nvSpPr>
        <p:spPr>
          <a:xfrm>
            <a:off x="6099333" y="1130331"/>
            <a:ext cx="22860" cy="278130"/>
          </a:xfrm>
          <a:custGeom>
            <a:avLst/>
            <a:gdLst/>
            <a:ahLst/>
            <a:cxnLst/>
            <a:rect l="l" t="t" r="r" b="b"/>
            <a:pathLst>
              <a:path w="22860" h="278130">
                <a:moveTo>
                  <a:pt x="21336" y="1524"/>
                </a:moveTo>
                <a:lnTo>
                  <a:pt x="1524" y="1524"/>
                </a:lnTo>
                <a:lnTo>
                  <a:pt x="3048" y="0"/>
                </a:lnTo>
                <a:lnTo>
                  <a:pt x="19812" y="0"/>
                </a:lnTo>
                <a:lnTo>
                  <a:pt x="21336" y="1524"/>
                </a:lnTo>
                <a:close/>
              </a:path>
              <a:path w="22860" h="278130">
                <a:moveTo>
                  <a:pt x="21336" y="276129"/>
                </a:moveTo>
                <a:lnTo>
                  <a:pt x="1524" y="276129"/>
                </a:lnTo>
                <a:lnTo>
                  <a:pt x="0" y="274605"/>
                </a:lnTo>
                <a:lnTo>
                  <a:pt x="0" y="1524"/>
                </a:lnTo>
                <a:lnTo>
                  <a:pt x="22860" y="1524"/>
                </a:lnTo>
                <a:lnTo>
                  <a:pt x="22860" y="274605"/>
                </a:lnTo>
                <a:lnTo>
                  <a:pt x="21336" y="276129"/>
                </a:lnTo>
                <a:close/>
              </a:path>
              <a:path w="22860" h="278130">
                <a:moveTo>
                  <a:pt x="16764" y="277653"/>
                </a:moveTo>
                <a:lnTo>
                  <a:pt x="6096" y="277653"/>
                </a:lnTo>
                <a:lnTo>
                  <a:pt x="4572" y="276129"/>
                </a:lnTo>
                <a:lnTo>
                  <a:pt x="18288" y="276129"/>
                </a:lnTo>
                <a:lnTo>
                  <a:pt x="16764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/>
          <p:nvPr/>
        </p:nvSpPr>
        <p:spPr>
          <a:xfrm>
            <a:off x="6277832" y="1130331"/>
            <a:ext cx="145415" cy="278130"/>
          </a:xfrm>
          <a:custGeom>
            <a:avLst/>
            <a:gdLst/>
            <a:ahLst/>
            <a:cxnLst/>
            <a:rect l="l" t="t" r="r" b="b"/>
            <a:pathLst>
              <a:path w="145414" h="278130">
                <a:moveTo>
                  <a:pt x="21336" y="1524"/>
                </a:moveTo>
                <a:lnTo>
                  <a:pt x="1524" y="1524"/>
                </a:lnTo>
                <a:lnTo>
                  <a:pt x="3048" y="0"/>
                </a:lnTo>
                <a:lnTo>
                  <a:pt x="19812" y="0"/>
                </a:lnTo>
                <a:lnTo>
                  <a:pt x="21336" y="1524"/>
                </a:lnTo>
                <a:close/>
              </a:path>
              <a:path w="145414" h="278130">
                <a:moveTo>
                  <a:pt x="21336" y="276129"/>
                </a:moveTo>
                <a:lnTo>
                  <a:pt x="1524" y="276129"/>
                </a:lnTo>
                <a:lnTo>
                  <a:pt x="0" y="274605"/>
                </a:lnTo>
                <a:lnTo>
                  <a:pt x="0" y="1524"/>
                </a:lnTo>
                <a:lnTo>
                  <a:pt x="22860" y="1524"/>
                </a:lnTo>
                <a:lnTo>
                  <a:pt x="22860" y="117443"/>
                </a:lnTo>
                <a:lnTo>
                  <a:pt x="48335" y="117443"/>
                </a:lnTo>
                <a:lnTo>
                  <a:pt x="44934" y="120421"/>
                </a:lnTo>
                <a:lnTo>
                  <a:pt x="37909" y="127170"/>
                </a:lnTo>
                <a:lnTo>
                  <a:pt x="30599" y="134795"/>
                </a:lnTo>
                <a:lnTo>
                  <a:pt x="22860" y="143446"/>
                </a:lnTo>
                <a:lnTo>
                  <a:pt x="22860" y="274605"/>
                </a:lnTo>
                <a:lnTo>
                  <a:pt x="21336" y="276129"/>
                </a:lnTo>
                <a:close/>
              </a:path>
              <a:path w="145414" h="278130">
                <a:moveTo>
                  <a:pt x="48335" y="117443"/>
                </a:moveTo>
                <a:lnTo>
                  <a:pt x="22860" y="117443"/>
                </a:lnTo>
                <a:lnTo>
                  <a:pt x="30599" y="109775"/>
                </a:lnTo>
                <a:lnTo>
                  <a:pt x="67056" y="87534"/>
                </a:lnTo>
                <a:lnTo>
                  <a:pt x="82296" y="85439"/>
                </a:lnTo>
                <a:lnTo>
                  <a:pt x="90304" y="85748"/>
                </a:lnTo>
                <a:lnTo>
                  <a:pt x="98000" y="86772"/>
                </a:lnTo>
                <a:lnTo>
                  <a:pt x="105106" y="88653"/>
                </a:lnTo>
                <a:lnTo>
                  <a:pt x="111347" y="91535"/>
                </a:lnTo>
                <a:lnTo>
                  <a:pt x="118967" y="94583"/>
                </a:lnTo>
                <a:lnTo>
                  <a:pt x="126587" y="100679"/>
                </a:lnTo>
                <a:lnTo>
                  <a:pt x="130016" y="105251"/>
                </a:lnTo>
                <a:lnTo>
                  <a:pt x="79248" y="105251"/>
                </a:lnTo>
                <a:lnTo>
                  <a:pt x="72390" y="105822"/>
                </a:lnTo>
                <a:lnTo>
                  <a:pt x="65532" y="107537"/>
                </a:lnTo>
                <a:lnTo>
                  <a:pt x="58674" y="110394"/>
                </a:lnTo>
                <a:lnTo>
                  <a:pt x="51816" y="114395"/>
                </a:lnTo>
                <a:lnTo>
                  <a:pt x="48335" y="117443"/>
                </a:lnTo>
                <a:close/>
              </a:path>
              <a:path w="145414" h="278130">
                <a:moveTo>
                  <a:pt x="143351" y="276129"/>
                </a:moveTo>
                <a:lnTo>
                  <a:pt x="123539" y="276129"/>
                </a:lnTo>
                <a:lnTo>
                  <a:pt x="122015" y="274605"/>
                </a:lnTo>
                <a:lnTo>
                  <a:pt x="121922" y="163258"/>
                </a:lnTo>
                <a:lnTo>
                  <a:pt x="121753" y="157734"/>
                </a:lnTo>
                <a:lnTo>
                  <a:pt x="121062" y="150304"/>
                </a:lnTo>
                <a:lnTo>
                  <a:pt x="120086" y="144018"/>
                </a:lnTo>
                <a:lnTo>
                  <a:pt x="118967" y="138874"/>
                </a:lnTo>
                <a:lnTo>
                  <a:pt x="117443" y="131159"/>
                </a:lnTo>
                <a:lnTo>
                  <a:pt x="114395" y="125063"/>
                </a:lnTo>
                <a:lnTo>
                  <a:pt x="108299" y="115919"/>
                </a:lnTo>
                <a:lnTo>
                  <a:pt x="103727" y="111347"/>
                </a:lnTo>
                <a:lnTo>
                  <a:pt x="99917" y="110394"/>
                </a:lnTo>
                <a:lnTo>
                  <a:pt x="97559" y="109775"/>
                </a:lnTo>
                <a:lnTo>
                  <a:pt x="93059" y="106775"/>
                </a:lnTo>
                <a:lnTo>
                  <a:pt x="86868" y="105251"/>
                </a:lnTo>
                <a:lnTo>
                  <a:pt x="130016" y="105251"/>
                </a:lnTo>
                <a:lnTo>
                  <a:pt x="143922" y="146101"/>
                </a:lnTo>
                <a:lnTo>
                  <a:pt x="144875" y="163258"/>
                </a:lnTo>
                <a:lnTo>
                  <a:pt x="144875" y="274605"/>
                </a:lnTo>
                <a:lnTo>
                  <a:pt x="143351" y="276129"/>
                </a:lnTo>
                <a:close/>
              </a:path>
              <a:path w="145414" h="278130">
                <a:moveTo>
                  <a:pt x="16764" y="277653"/>
                </a:moveTo>
                <a:lnTo>
                  <a:pt x="6096" y="277653"/>
                </a:lnTo>
                <a:lnTo>
                  <a:pt x="4572" y="276129"/>
                </a:lnTo>
                <a:lnTo>
                  <a:pt x="18288" y="276129"/>
                </a:lnTo>
                <a:lnTo>
                  <a:pt x="16764" y="277653"/>
                </a:lnTo>
                <a:close/>
              </a:path>
              <a:path w="145414" h="278130">
                <a:moveTo>
                  <a:pt x="138779" y="277653"/>
                </a:moveTo>
                <a:lnTo>
                  <a:pt x="128111" y="277653"/>
                </a:lnTo>
                <a:lnTo>
                  <a:pt x="126587" y="276129"/>
                </a:lnTo>
                <a:lnTo>
                  <a:pt x="140303" y="276129"/>
                </a:lnTo>
                <a:lnTo>
                  <a:pt x="138779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4" name="object 44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473041" y="1215770"/>
            <a:ext cx="158644" cy="193738"/>
          </a:xfrm>
          <a:prstGeom prst="rect">
            <a:avLst/>
          </a:prstGeom>
        </p:spPr>
      </p:pic>
      <p:sp>
        <p:nvSpPr>
          <p:cNvPr id="45" name="object 45" descr=""/>
          <p:cNvSpPr/>
          <p:nvPr/>
        </p:nvSpPr>
        <p:spPr>
          <a:xfrm>
            <a:off x="6683502" y="1130331"/>
            <a:ext cx="24765" cy="278130"/>
          </a:xfrm>
          <a:custGeom>
            <a:avLst/>
            <a:gdLst/>
            <a:ahLst/>
            <a:cxnLst/>
            <a:rect l="l" t="t" r="r" b="b"/>
            <a:pathLst>
              <a:path w="24765" h="278130">
                <a:moveTo>
                  <a:pt x="21336" y="1524"/>
                </a:moveTo>
                <a:lnTo>
                  <a:pt x="3048" y="1524"/>
                </a:lnTo>
                <a:lnTo>
                  <a:pt x="3048" y="0"/>
                </a:lnTo>
                <a:lnTo>
                  <a:pt x="21336" y="0"/>
                </a:lnTo>
                <a:lnTo>
                  <a:pt x="21336" y="1524"/>
                </a:lnTo>
                <a:close/>
              </a:path>
              <a:path w="24765" h="278130">
                <a:moveTo>
                  <a:pt x="22860" y="3048"/>
                </a:moveTo>
                <a:lnTo>
                  <a:pt x="1524" y="3048"/>
                </a:lnTo>
                <a:lnTo>
                  <a:pt x="1524" y="1524"/>
                </a:lnTo>
                <a:lnTo>
                  <a:pt x="22860" y="1524"/>
                </a:lnTo>
                <a:lnTo>
                  <a:pt x="22860" y="3048"/>
                </a:lnTo>
                <a:close/>
              </a:path>
              <a:path w="24765" h="278130">
                <a:moveTo>
                  <a:pt x="22860" y="276129"/>
                </a:moveTo>
                <a:lnTo>
                  <a:pt x="1524" y="276129"/>
                </a:lnTo>
                <a:lnTo>
                  <a:pt x="1524" y="274605"/>
                </a:lnTo>
                <a:lnTo>
                  <a:pt x="0" y="274605"/>
                </a:lnTo>
                <a:lnTo>
                  <a:pt x="0" y="3048"/>
                </a:lnTo>
                <a:lnTo>
                  <a:pt x="24384" y="3048"/>
                </a:lnTo>
                <a:lnTo>
                  <a:pt x="24384" y="273081"/>
                </a:lnTo>
                <a:lnTo>
                  <a:pt x="22860" y="274605"/>
                </a:lnTo>
                <a:lnTo>
                  <a:pt x="22860" y="276129"/>
                </a:lnTo>
                <a:close/>
              </a:path>
              <a:path w="24765" h="278130">
                <a:moveTo>
                  <a:pt x="18288" y="277653"/>
                </a:moveTo>
                <a:lnTo>
                  <a:pt x="6096" y="277653"/>
                </a:lnTo>
                <a:lnTo>
                  <a:pt x="4572" y="276129"/>
                </a:lnTo>
                <a:lnTo>
                  <a:pt x="19812" y="276129"/>
                </a:lnTo>
                <a:lnTo>
                  <a:pt x="18288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/>
          <p:nvPr/>
        </p:nvSpPr>
        <p:spPr>
          <a:xfrm>
            <a:off x="6771989" y="1215771"/>
            <a:ext cx="157480" cy="264160"/>
          </a:xfrm>
          <a:custGeom>
            <a:avLst/>
            <a:gdLst/>
            <a:ahLst/>
            <a:cxnLst/>
            <a:rect l="l" t="t" r="r" b="b"/>
            <a:pathLst>
              <a:path w="157479" h="264159">
                <a:moveTo>
                  <a:pt x="48006" y="33528"/>
                </a:moveTo>
                <a:lnTo>
                  <a:pt x="21336" y="33528"/>
                </a:lnTo>
                <a:lnTo>
                  <a:pt x="32004" y="22860"/>
                </a:lnTo>
                <a:lnTo>
                  <a:pt x="38100" y="18288"/>
                </a:lnTo>
                <a:lnTo>
                  <a:pt x="42672" y="13716"/>
                </a:lnTo>
                <a:lnTo>
                  <a:pt x="47244" y="10668"/>
                </a:lnTo>
                <a:lnTo>
                  <a:pt x="53435" y="7620"/>
                </a:lnTo>
                <a:lnTo>
                  <a:pt x="58221" y="4500"/>
                </a:lnTo>
                <a:lnTo>
                  <a:pt x="62579" y="3048"/>
                </a:lnTo>
                <a:lnTo>
                  <a:pt x="68675" y="1524"/>
                </a:lnTo>
                <a:lnTo>
                  <a:pt x="73247" y="0"/>
                </a:lnTo>
                <a:lnTo>
                  <a:pt x="85439" y="0"/>
                </a:lnTo>
                <a:lnTo>
                  <a:pt x="94535" y="547"/>
                </a:lnTo>
                <a:lnTo>
                  <a:pt x="130778" y="16383"/>
                </a:lnTo>
                <a:lnTo>
                  <a:pt x="133903" y="19812"/>
                </a:lnTo>
                <a:lnTo>
                  <a:pt x="77819" y="19812"/>
                </a:lnTo>
                <a:lnTo>
                  <a:pt x="68675" y="22860"/>
                </a:lnTo>
                <a:lnTo>
                  <a:pt x="64103" y="22860"/>
                </a:lnTo>
                <a:lnTo>
                  <a:pt x="54959" y="28956"/>
                </a:lnTo>
                <a:lnTo>
                  <a:pt x="50292" y="32004"/>
                </a:lnTo>
                <a:lnTo>
                  <a:pt x="48006" y="33528"/>
                </a:lnTo>
                <a:close/>
              </a:path>
              <a:path w="157479" h="264159">
                <a:moveTo>
                  <a:pt x="15240" y="3048"/>
                </a:moveTo>
                <a:lnTo>
                  <a:pt x="6096" y="3048"/>
                </a:lnTo>
                <a:lnTo>
                  <a:pt x="7620" y="1524"/>
                </a:lnTo>
                <a:lnTo>
                  <a:pt x="15240" y="1524"/>
                </a:lnTo>
                <a:lnTo>
                  <a:pt x="15240" y="3048"/>
                </a:lnTo>
                <a:close/>
              </a:path>
              <a:path w="157479" h="264159">
                <a:moveTo>
                  <a:pt x="21336" y="262413"/>
                </a:moveTo>
                <a:lnTo>
                  <a:pt x="3048" y="262413"/>
                </a:lnTo>
                <a:lnTo>
                  <a:pt x="1524" y="260889"/>
                </a:lnTo>
                <a:lnTo>
                  <a:pt x="0" y="260889"/>
                </a:lnTo>
                <a:lnTo>
                  <a:pt x="0" y="4500"/>
                </a:lnTo>
                <a:lnTo>
                  <a:pt x="1524" y="4500"/>
                </a:lnTo>
                <a:lnTo>
                  <a:pt x="1524" y="3048"/>
                </a:lnTo>
                <a:lnTo>
                  <a:pt x="19812" y="3048"/>
                </a:lnTo>
                <a:lnTo>
                  <a:pt x="21264" y="4500"/>
                </a:lnTo>
                <a:lnTo>
                  <a:pt x="21336" y="33528"/>
                </a:lnTo>
                <a:lnTo>
                  <a:pt x="48006" y="33528"/>
                </a:lnTo>
                <a:lnTo>
                  <a:pt x="45720" y="35052"/>
                </a:lnTo>
                <a:lnTo>
                  <a:pt x="35052" y="45720"/>
                </a:lnTo>
                <a:lnTo>
                  <a:pt x="28956" y="51911"/>
                </a:lnTo>
                <a:lnTo>
                  <a:pt x="24384" y="58007"/>
                </a:lnTo>
                <a:lnTo>
                  <a:pt x="24384" y="137350"/>
                </a:lnTo>
                <a:lnTo>
                  <a:pt x="31242" y="145280"/>
                </a:lnTo>
                <a:lnTo>
                  <a:pt x="38100" y="152781"/>
                </a:lnTo>
                <a:lnTo>
                  <a:pt x="44958" y="159424"/>
                </a:lnTo>
                <a:lnTo>
                  <a:pt x="51816" y="164782"/>
                </a:lnTo>
                <a:lnTo>
                  <a:pt x="24384" y="164782"/>
                </a:lnTo>
                <a:lnTo>
                  <a:pt x="24384" y="259365"/>
                </a:lnTo>
                <a:lnTo>
                  <a:pt x="22860" y="259365"/>
                </a:lnTo>
                <a:lnTo>
                  <a:pt x="22860" y="260889"/>
                </a:lnTo>
                <a:lnTo>
                  <a:pt x="21336" y="262413"/>
                </a:lnTo>
                <a:close/>
              </a:path>
              <a:path w="157479" h="264159">
                <a:moveTo>
                  <a:pt x="131685" y="173926"/>
                </a:moveTo>
                <a:lnTo>
                  <a:pt x="90011" y="173926"/>
                </a:lnTo>
                <a:lnTo>
                  <a:pt x="97631" y="172402"/>
                </a:lnTo>
                <a:lnTo>
                  <a:pt x="103727" y="167830"/>
                </a:lnTo>
                <a:lnTo>
                  <a:pt x="127563" y="131928"/>
                </a:lnTo>
                <a:lnTo>
                  <a:pt x="129635" y="125063"/>
                </a:lnTo>
                <a:lnTo>
                  <a:pt x="130754" y="118205"/>
                </a:lnTo>
                <a:lnTo>
                  <a:pt x="131730" y="111347"/>
                </a:lnTo>
                <a:lnTo>
                  <a:pt x="132296" y="105728"/>
                </a:lnTo>
                <a:lnTo>
                  <a:pt x="132421" y="104489"/>
                </a:lnTo>
                <a:lnTo>
                  <a:pt x="132683" y="97631"/>
                </a:lnTo>
                <a:lnTo>
                  <a:pt x="132421" y="90535"/>
                </a:lnTo>
                <a:lnTo>
                  <a:pt x="131730" y="83153"/>
                </a:lnTo>
                <a:lnTo>
                  <a:pt x="122015" y="44196"/>
                </a:lnTo>
                <a:lnTo>
                  <a:pt x="106775" y="27432"/>
                </a:lnTo>
                <a:lnTo>
                  <a:pt x="101893" y="24312"/>
                </a:lnTo>
                <a:lnTo>
                  <a:pt x="96297" y="21907"/>
                </a:lnTo>
                <a:lnTo>
                  <a:pt x="89844" y="20359"/>
                </a:lnTo>
                <a:lnTo>
                  <a:pt x="82391" y="19812"/>
                </a:lnTo>
                <a:lnTo>
                  <a:pt x="133903" y="19812"/>
                </a:lnTo>
                <a:lnTo>
                  <a:pt x="152495" y="58007"/>
                </a:lnTo>
                <a:lnTo>
                  <a:pt x="154495" y="66294"/>
                </a:lnTo>
                <a:lnTo>
                  <a:pt x="155924" y="75152"/>
                </a:lnTo>
                <a:lnTo>
                  <a:pt x="156781" y="84582"/>
                </a:lnTo>
                <a:lnTo>
                  <a:pt x="156951" y="90535"/>
                </a:lnTo>
                <a:lnTo>
                  <a:pt x="156989" y="97631"/>
                </a:lnTo>
                <a:lnTo>
                  <a:pt x="156813" y="104489"/>
                </a:lnTo>
                <a:lnTo>
                  <a:pt x="149135" y="144445"/>
                </a:lnTo>
                <a:lnTo>
                  <a:pt x="132159" y="173497"/>
                </a:lnTo>
                <a:lnTo>
                  <a:pt x="131685" y="173926"/>
                </a:lnTo>
                <a:close/>
              </a:path>
              <a:path w="157479" h="264159">
                <a:moveTo>
                  <a:pt x="79343" y="193738"/>
                </a:moveTo>
                <a:lnTo>
                  <a:pt x="68675" y="193738"/>
                </a:lnTo>
                <a:lnTo>
                  <a:pt x="54959" y="189166"/>
                </a:lnTo>
                <a:lnTo>
                  <a:pt x="51816" y="187642"/>
                </a:lnTo>
                <a:lnTo>
                  <a:pt x="33528" y="175450"/>
                </a:lnTo>
                <a:lnTo>
                  <a:pt x="28956" y="170878"/>
                </a:lnTo>
                <a:lnTo>
                  <a:pt x="24384" y="164782"/>
                </a:lnTo>
                <a:lnTo>
                  <a:pt x="51816" y="164782"/>
                </a:lnTo>
                <a:lnTo>
                  <a:pt x="58752" y="168783"/>
                </a:lnTo>
                <a:lnTo>
                  <a:pt x="65805" y="171640"/>
                </a:lnTo>
                <a:lnTo>
                  <a:pt x="73126" y="173355"/>
                </a:lnTo>
                <a:lnTo>
                  <a:pt x="80867" y="173926"/>
                </a:lnTo>
                <a:lnTo>
                  <a:pt x="131685" y="173926"/>
                </a:lnTo>
                <a:lnTo>
                  <a:pt x="126206" y="178879"/>
                </a:lnTo>
                <a:lnTo>
                  <a:pt x="88439" y="193428"/>
                </a:lnTo>
                <a:lnTo>
                  <a:pt x="79343" y="193738"/>
                </a:lnTo>
                <a:close/>
              </a:path>
              <a:path w="157479" h="264159">
                <a:moveTo>
                  <a:pt x="16764" y="263937"/>
                </a:moveTo>
                <a:lnTo>
                  <a:pt x="7620" y="263937"/>
                </a:lnTo>
                <a:lnTo>
                  <a:pt x="6096" y="262413"/>
                </a:lnTo>
                <a:lnTo>
                  <a:pt x="18288" y="262413"/>
                </a:lnTo>
                <a:lnTo>
                  <a:pt x="16764" y="2639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7" name="object 47" descr=""/>
          <p:cNvGrpSpPr/>
          <p:nvPr/>
        </p:nvGrpSpPr>
        <p:grpSpPr>
          <a:xfrm>
            <a:off x="7044975" y="1130331"/>
            <a:ext cx="304165" cy="279400"/>
            <a:chOff x="7044975" y="1130331"/>
            <a:chExt cx="304165" cy="279400"/>
          </a:xfrm>
        </p:grpSpPr>
        <p:pic>
          <p:nvPicPr>
            <p:cNvPr id="48" name="object 48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044975" y="1169955"/>
              <a:ext cx="112871" cy="239553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7202138" y="1130331"/>
              <a:ext cx="146685" cy="278130"/>
            </a:xfrm>
            <a:custGeom>
              <a:avLst/>
              <a:gdLst/>
              <a:ahLst/>
              <a:cxnLst/>
              <a:rect l="l" t="t" r="r" b="b"/>
              <a:pathLst>
                <a:path w="146684" h="278130">
                  <a:moveTo>
                    <a:pt x="21336" y="1524"/>
                  </a:moveTo>
                  <a:lnTo>
                    <a:pt x="3048" y="1524"/>
                  </a:lnTo>
                  <a:lnTo>
                    <a:pt x="3048" y="0"/>
                  </a:lnTo>
                  <a:lnTo>
                    <a:pt x="21336" y="0"/>
                  </a:lnTo>
                  <a:lnTo>
                    <a:pt x="21336" y="1524"/>
                  </a:lnTo>
                  <a:close/>
                </a:path>
                <a:path w="146684" h="278130">
                  <a:moveTo>
                    <a:pt x="22860" y="3048"/>
                  </a:moveTo>
                  <a:lnTo>
                    <a:pt x="1524" y="3048"/>
                  </a:lnTo>
                  <a:lnTo>
                    <a:pt x="1524" y="1524"/>
                  </a:lnTo>
                  <a:lnTo>
                    <a:pt x="22860" y="1524"/>
                  </a:lnTo>
                  <a:lnTo>
                    <a:pt x="22860" y="3048"/>
                  </a:lnTo>
                  <a:close/>
                </a:path>
                <a:path w="146684" h="278130">
                  <a:moveTo>
                    <a:pt x="22860" y="276129"/>
                  </a:moveTo>
                  <a:lnTo>
                    <a:pt x="1524" y="276129"/>
                  </a:lnTo>
                  <a:lnTo>
                    <a:pt x="1524" y="274605"/>
                  </a:lnTo>
                  <a:lnTo>
                    <a:pt x="0" y="274605"/>
                  </a:lnTo>
                  <a:lnTo>
                    <a:pt x="0" y="3048"/>
                  </a:lnTo>
                  <a:lnTo>
                    <a:pt x="24384" y="3048"/>
                  </a:lnTo>
                  <a:lnTo>
                    <a:pt x="24384" y="117443"/>
                  </a:lnTo>
                  <a:lnTo>
                    <a:pt x="49750" y="117443"/>
                  </a:lnTo>
                  <a:lnTo>
                    <a:pt x="46243" y="120421"/>
                  </a:lnTo>
                  <a:lnTo>
                    <a:pt x="38862" y="127170"/>
                  </a:lnTo>
                  <a:lnTo>
                    <a:pt x="31480" y="134795"/>
                  </a:lnTo>
                  <a:lnTo>
                    <a:pt x="24384" y="143446"/>
                  </a:lnTo>
                  <a:lnTo>
                    <a:pt x="24384" y="273081"/>
                  </a:lnTo>
                  <a:lnTo>
                    <a:pt x="22860" y="274605"/>
                  </a:lnTo>
                  <a:lnTo>
                    <a:pt x="22860" y="276129"/>
                  </a:lnTo>
                  <a:close/>
                </a:path>
                <a:path w="146684" h="278130">
                  <a:moveTo>
                    <a:pt x="49750" y="117443"/>
                  </a:moveTo>
                  <a:lnTo>
                    <a:pt x="24384" y="117443"/>
                  </a:lnTo>
                  <a:lnTo>
                    <a:pt x="31480" y="109775"/>
                  </a:lnTo>
                  <a:lnTo>
                    <a:pt x="67829" y="87534"/>
                  </a:lnTo>
                  <a:lnTo>
                    <a:pt x="82391" y="85439"/>
                  </a:lnTo>
                  <a:lnTo>
                    <a:pt x="91011" y="85748"/>
                  </a:lnTo>
                  <a:lnTo>
                    <a:pt x="98774" y="86772"/>
                  </a:lnTo>
                  <a:lnTo>
                    <a:pt x="105965" y="88653"/>
                  </a:lnTo>
                  <a:lnTo>
                    <a:pt x="112871" y="91535"/>
                  </a:lnTo>
                  <a:lnTo>
                    <a:pt x="120491" y="94583"/>
                  </a:lnTo>
                  <a:lnTo>
                    <a:pt x="131159" y="105251"/>
                  </a:lnTo>
                  <a:lnTo>
                    <a:pt x="80772" y="105251"/>
                  </a:lnTo>
                  <a:lnTo>
                    <a:pt x="73914" y="105822"/>
                  </a:lnTo>
                  <a:lnTo>
                    <a:pt x="67056" y="107537"/>
                  </a:lnTo>
                  <a:lnTo>
                    <a:pt x="60198" y="110394"/>
                  </a:lnTo>
                  <a:lnTo>
                    <a:pt x="53340" y="114395"/>
                  </a:lnTo>
                  <a:lnTo>
                    <a:pt x="49750" y="117443"/>
                  </a:lnTo>
                  <a:close/>
                </a:path>
                <a:path w="146684" h="278130">
                  <a:moveTo>
                    <a:pt x="144875" y="276129"/>
                  </a:moveTo>
                  <a:lnTo>
                    <a:pt x="123539" y="276129"/>
                  </a:lnTo>
                  <a:lnTo>
                    <a:pt x="123539" y="274605"/>
                  </a:lnTo>
                  <a:lnTo>
                    <a:pt x="122015" y="274605"/>
                  </a:lnTo>
                  <a:lnTo>
                    <a:pt x="121916" y="154398"/>
                  </a:lnTo>
                  <a:lnTo>
                    <a:pt x="117443" y="131159"/>
                  </a:lnTo>
                  <a:lnTo>
                    <a:pt x="115919" y="125063"/>
                  </a:lnTo>
                  <a:lnTo>
                    <a:pt x="111300" y="120421"/>
                  </a:lnTo>
                  <a:lnTo>
                    <a:pt x="108299" y="115919"/>
                  </a:lnTo>
                  <a:lnTo>
                    <a:pt x="103727" y="111347"/>
                  </a:lnTo>
                  <a:lnTo>
                    <a:pt x="99059" y="109775"/>
                  </a:lnTo>
                  <a:lnTo>
                    <a:pt x="93059" y="106775"/>
                  </a:lnTo>
                  <a:lnTo>
                    <a:pt x="86963" y="105251"/>
                  </a:lnTo>
                  <a:lnTo>
                    <a:pt x="131159" y="105251"/>
                  </a:lnTo>
                  <a:lnTo>
                    <a:pt x="132683" y="106775"/>
                  </a:lnTo>
                  <a:lnTo>
                    <a:pt x="145446" y="146101"/>
                  </a:lnTo>
                  <a:lnTo>
                    <a:pt x="146399" y="163258"/>
                  </a:lnTo>
                  <a:lnTo>
                    <a:pt x="146399" y="273081"/>
                  </a:lnTo>
                  <a:lnTo>
                    <a:pt x="144875" y="274605"/>
                  </a:lnTo>
                  <a:lnTo>
                    <a:pt x="144875" y="276129"/>
                  </a:lnTo>
                  <a:close/>
                </a:path>
                <a:path w="146684" h="278130">
                  <a:moveTo>
                    <a:pt x="18288" y="277653"/>
                  </a:moveTo>
                  <a:lnTo>
                    <a:pt x="6096" y="277653"/>
                  </a:lnTo>
                  <a:lnTo>
                    <a:pt x="4572" y="276129"/>
                  </a:lnTo>
                  <a:lnTo>
                    <a:pt x="19812" y="276129"/>
                  </a:lnTo>
                  <a:lnTo>
                    <a:pt x="18288" y="277653"/>
                  </a:lnTo>
                  <a:close/>
                </a:path>
                <a:path w="146684" h="278130">
                  <a:moveTo>
                    <a:pt x="140303" y="277653"/>
                  </a:moveTo>
                  <a:lnTo>
                    <a:pt x="128111" y="277653"/>
                  </a:lnTo>
                  <a:lnTo>
                    <a:pt x="126587" y="276129"/>
                  </a:lnTo>
                  <a:lnTo>
                    <a:pt x="141827" y="276129"/>
                  </a:lnTo>
                  <a:lnTo>
                    <a:pt x="140303" y="2776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0" name="object 50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7399002" y="1215770"/>
            <a:ext cx="158513" cy="193738"/>
          </a:xfrm>
          <a:prstGeom prst="rect">
            <a:avLst/>
          </a:prstGeom>
        </p:spPr>
      </p:pic>
      <p:sp>
        <p:nvSpPr>
          <p:cNvPr id="51" name="object 51" descr=""/>
          <p:cNvSpPr/>
          <p:nvPr/>
        </p:nvSpPr>
        <p:spPr>
          <a:xfrm>
            <a:off x="7609331" y="1215770"/>
            <a:ext cx="256540" cy="192405"/>
          </a:xfrm>
          <a:custGeom>
            <a:avLst/>
            <a:gdLst/>
            <a:ahLst/>
            <a:cxnLst/>
            <a:rect l="l" t="t" r="r" b="b"/>
            <a:pathLst>
              <a:path w="256540" h="192405">
                <a:moveTo>
                  <a:pt x="48430" y="32004"/>
                </a:moveTo>
                <a:lnTo>
                  <a:pt x="22955" y="32004"/>
                </a:lnTo>
                <a:lnTo>
                  <a:pt x="30051" y="24336"/>
                </a:lnTo>
                <a:lnTo>
                  <a:pt x="65627" y="2095"/>
                </a:lnTo>
                <a:lnTo>
                  <a:pt x="79343" y="0"/>
                </a:lnTo>
                <a:lnTo>
                  <a:pt x="86963" y="0"/>
                </a:lnTo>
                <a:lnTo>
                  <a:pt x="104965" y="4500"/>
                </a:lnTo>
                <a:lnTo>
                  <a:pt x="105144" y="4500"/>
                </a:lnTo>
                <a:lnTo>
                  <a:pt x="123539" y="16764"/>
                </a:lnTo>
                <a:lnTo>
                  <a:pt x="125571" y="19812"/>
                </a:lnTo>
                <a:lnTo>
                  <a:pt x="76295" y="19812"/>
                </a:lnTo>
                <a:lnTo>
                  <a:pt x="70342" y="20383"/>
                </a:lnTo>
                <a:lnTo>
                  <a:pt x="64103" y="22098"/>
                </a:lnTo>
                <a:lnTo>
                  <a:pt x="57864" y="24955"/>
                </a:lnTo>
                <a:lnTo>
                  <a:pt x="51911" y="28956"/>
                </a:lnTo>
                <a:lnTo>
                  <a:pt x="48430" y="32004"/>
                </a:lnTo>
                <a:close/>
              </a:path>
              <a:path w="256540" h="192405">
                <a:moveTo>
                  <a:pt x="159289" y="36576"/>
                </a:moveTo>
                <a:lnTo>
                  <a:pt x="134302" y="36576"/>
                </a:lnTo>
                <a:lnTo>
                  <a:pt x="151066" y="19812"/>
                </a:lnTo>
                <a:lnTo>
                  <a:pt x="157162" y="15240"/>
                </a:lnTo>
                <a:lnTo>
                  <a:pt x="161734" y="10668"/>
                </a:lnTo>
                <a:lnTo>
                  <a:pt x="167830" y="7620"/>
                </a:lnTo>
                <a:lnTo>
                  <a:pt x="170116" y="6096"/>
                </a:lnTo>
                <a:lnTo>
                  <a:pt x="172616" y="4500"/>
                </a:lnTo>
                <a:lnTo>
                  <a:pt x="186118" y="0"/>
                </a:lnTo>
                <a:lnTo>
                  <a:pt x="195262" y="0"/>
                </a:lnTo>
                <a:lnTo>
                  <a:pt x="203215" y="309"/>
                </a:lnTo>
                <a:lnTo>
                  <a:pt x="210883" y="1333"/>
                </a:lnTo>
                <a:lnTo>
                  <a:pt x="217979" y="3214"/>
                </a:lnTo>
                <a:lnTo>
                  <a:pt x="224218" y="6096"/>
                </a:lnTo>
                <a:lnTo>
                  <a:pt x="231838" y="9144"/>
                </a:lnTo>
                <a:lnTo>
                  <a:pt x="237934" y="15240"/>
                </a:lnTo>
                <a:lnTo>
                  <a:pt x="241363" y="19812"/>
                </a:lnTo>
                <a:lnTo>
                  <a:pt x="192214" y="19812"/>
                </a:lnTo>
                <a:lnTo>
                  <a:pt x="186261" y="20383"/>
                </a:lnTo>
                <a:lnTo>
                  <a:pt x="180022" y="22098"/>
                </a:lnTo>
                <a:lnTo>
                  <a:pt x="173783" y="24955"/>
                </a:lnTo>
                <a:lnTo>
                  <a:pt x="167830" y="28956"/>
                </a:lnTo>
                <a:lnTo>
                  <a:pt x="160948" y="34982"/>
                </a:lnTo>
                <a:lnTo>
                  <a:pt x="159289" y="36576"/>
                </a:lnTo>
                <a:close/>
              </a:path>
              <a:path w="256540" h="192405">
                <a:moveTo>
                  <a:pt x="16764" y="3048"/>
                </a:moveTo>
                <a:lnTo>
                  <a:pt x="6096" y="3048"/>
                </a:lnTo>
                <a:lnTo>
                  <a:pt x="7619" y="1524"/>
                </a:lnTo>
                <a:lnTo>
                  <a:pt x="15240" y="1524"/>
                </a:lnTo>
                <a:lnTo>
                  <a:pt x="16764" y="3048"/>
                </a:lnTo>
                <a:close/>
              </a:path>
              <a:path w="256540" h="192405">
                <a:moveTo>
                  <a:pt x="21431" y="190690"/>
                </a:moveTo>
                <a:lnTo>
                  <a:pt x="1524" y="190690"/>
                </a:lnTo>
                <a:lnTo>
                  <a:pt x="0" y="189166"/>
                </a:lnTo>
                <a:lnTo>
                  <a:pt x="0" y="4500"/>
                </a:lnTo>
                <a:lnTo>
                  <a:pt x="1524" y="4500"/>
                </a:lnTo>
                <a:lnTo>
                  <a:pt x="1524" y="3048"/>
                </a:lnTo>
                <a:lnTo>
                  <a:pt x="19907" y="3048"/>
                </a:lnTo>
                <a:lnTo>
                  <a:pt x="21359" y="4500"/>
                </a:lnTo>
                <a:lnTo>
                  <a:pt x="21431" y="6096"/>
                </a:lnTo>
                <a:lnTo>
                  <a:pt x="22955" y="6096"/>
                </a:lnTo>
                <a:lnTo>
                  <a:pt x="22955" y="32004"/>
                </a:lnTo>
                <a:lnTo>
                  <a:pt x="48430" y="32004"/>
                </a:lnTo>
                <a:lnTo>
                  <a:pt x="45029" y="34982"/>
                </a:lnTo>
                <a:lnTo>
                  <a:pt x="38004" y="41731"/>
                </a:lnTo>
                <a:lnTo>
                  <a:pt x="30694" y="49355"/>
                </a:lnTo>
                <a:lnTo>
                  <a:pt x="22955" y="58007"/>
                </a:lnTo>
                <a:lnTo>
                  <a:pt x="22955" y="189166"/>
                </a:lnTo>
                <a:lnTo>
                  <a:pt x="21431" y="190690"/>
                </a:lnTo>
                <a:close/>
              </a:path>
              <a:path w="256540" h="192405">
                <a:moveTo>
                  <a:pt x="137350" y="190690"/>
                </a:moveTo>
                <a:lnTo>
                  <a:pt x="117443" y="190690"/>
                </a:lnTo>
                <a:lnTo>
                  <a:pt x="117443" y="189166"/>
                </a:lnTo>
                <a:lnTo>
                  <a:pt x="115919" y="189166"/>
                </a:lnTo>
                <a:lnTo>
                  <a:pt x="115919" y="59531"/>
                </a:lnTo>
                <a:lnTo>
                  <a:pt x="114395" y="53435"/>
                </a:lnTo>
                <a:lnTo>
                  <a:pt x="111347" y="45720"/>
                </a:lnTo>
                <a:lnTo>
                  <a:pt x="109823" y="39624"/>
                </a:lnTo>
                <a:lnTo>
                  <a:pt x="103727" y="30480"/>
                </a:lnTo>
                <a:lnTo>
                  <a:pt x="99155" y="25908"/>
                </a:lnTo>
                <a:lnTo>
                  <a:pt x="94487" y="24336"/>
                </a:lnTo>
                <a:lnTo>
                  <a:pt x="88487" y="21336"/>
                </a:lnTo>
                <a:lnTo>
                  <a:pt x="83915" y="19812"/>
                </a:lnTo>
                <a:lnTo>
                  <a:pt x="125571" y="19812"/>
                </a:lnTo>
                <a:lnTo>
                  <a:pt x="132683" y="30480"/>
                </a:lnTo>
                <a:lnTo>
                  <a:pt x="134302" y="36576"/>
                </a:lnTo>
                <a:lnTo>
                  <a:pt x="159289" y="36576"/>
                </a:lnTo>
                <a:lnTo>
                  <a:pt x="153924" y="41731"/>
                </a:lnTo>
                <a:lnTo>
                  <a:pt x="146613" y="49355"/>
                </a:lnTo>
                <a:lnTo>
                  <a:pt x="138874" y="58007"/>
                </a:lnTo>
                <a:lnTo>
                  <a:pt x="138874" y="189166"/>
                </a:lnTo>
                <a:lnTo>
                  <a:pt x="137350" y="190690"/>
                </a:lnTo>
                <a:close/>
              </a:path>
              <a:path w="256540" h="192405">
                <a:moveTo>
                  <a:pt x="254793" y="190690"/>
                </a:moveTo>
                <a:lnTo>
                  <a:pt x="233362" y="190690"/>
                </a:lnTo>
                <a:lnTo>
                  <a:pt x="233362" y="189166"/>
                </a:lnTo>
                <a:lnTo>
                  <a:pt x="231838" y="189166"/>
                </a:lnTo>
                <a:lnTo>
                  <a:pt x="231838" y="59531"/>
                </a:lnTo>
                <a:lnTo>
                  <a:pt x="230314" y="53435"/>
                </a:lnTo>
                <a:lnTo>
                  <a:pt x="228790" y="45720"/>
                </a:lnTo>
                <a:lnTo>
                  <a:pt x="225742" y="39624"/>
                </a:lnTo>
                <a:lnTo>
                  <a:pt x="219646" y="30480"/>
                </a:lnTo>
                <a:lnTo>
                  <a:pt x="215074" y="25908"/>
                </a:lnTo>
                <a:lnTo>
                  <a:pt x="212216" y="24955"/>
                </a:lnTo>
                <a:lnTo>
                  <a:pt x="210431" y="24336"/>
                </a:lnTo>
                <a:lnTo>
                  <a:pt x="205930" y="21336"/>
                </a:lnTo>
                <a:lnTo>
                  <a:pt x="199834" y="19812"/>
                </a:lnTo>
                <a:lnTo>
                  <a:pt x="241363" y="19812"/>
                </a:lnTo>
                <a:lnTo>
                  <a:pt x="255340" y="59531"/>
                </a:lnTo>
                <a:lnTo>
                  <a:pt x="256317" y="74771"/>
                </a:lnTo>
                <a:lnTo>
                  <a:pt x="256317" y="187642"/>
                </a:lnTo>
                <a:lnTo>
                  <a:pt x="254793" y="189166"/>
                </a:lnTo>
                <a:lnTo>
                  <a:pt x="254793" y="190690"/>
                </a:lnTo>
                <a:close/>
              </a:path>
              <a:path w="256540" h="192405">
                <a:moveTo>
                  <a:pt x="16764" y="192214"/>
                </a:moveTo>
                <a:lnTo>
                  <a:pt x="6096" y="192214"/>
                </a:lnTo>
                <a:lnTo>
                  <a:pt x="4572" y="190690"/>
                </a:lnTo>
                <a:lnTo>
                  <a:pt x="18288" y="190690"/>
                </a:lnTo>
                <a:lnTo>
                  <a:pt x="16764" y="192214"/>
                </a:lnTo>
                <a:close/>
              </a:path>
              <a:path w="256540" h="192405">
                <a:moveTo>
                  <a:pt x="132683" y="192214"/>
                </a:moveTo>
                <a:lnTo>
                  <a:pt x="122015" y="192214"/>
                </a:lnTo>
                <a:lnTo>
                  <a:pt x="120491" y="190690"/>
                </a:lnTo>
                <a:lnTo>
                  <a:pt x="135826" y="190690"/>
                </a:lnTo>
                <a:lnTo>
                  <a:pt x="132683" y="192214"/>
                </a:lnTo>
                <a:close/>
              </a:path>
              <a:path w="256540" h="192405">
                <a:moveTo>
                  <a:pt x="250221" y="192214"/>
                </a:moveTo>
                <a:lnTo>
                  <a:pt x="237934" y="192214"/>
                </a:lnTo>
                <a:lnTo>
                  <a:pt x="236410" y="190690"/>
                </a:lnTo>
                <a:lnTo>
                  <a:pt x="251745" y="190690"/>
                </a:lnTo>
                <a:lnTo>
                  <a:pt x="250221" y="1922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2" name="object 52" descr=""/>
          <p:cNvGrpSpPr/>
          <p:nvPr/>
        </p:nvGrpSpPr>
        <p:grpSpPr>
          <a:xfrm>
            <a:off x="7990713" y="1169955"/>
            <a:ext cx="311150" cy="240029"/>
            <a:chOff x="7990713" y="1169955"/>
            <a:chExt cx="311150" cy="240029"/>
          </a:xfrm>
        </p:grpSpPr>
        <p:pic>
          <p:nvPicPr>
            <p:cNvPr id="53" name="object 53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990713" y="1169955"/>
              <a:ext cx="111347" cy="239553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129492" y="1215771"/>
              <a:ext cx="172021" cy="193738"/>
            </a:xfrm>
            <a:prstGeom prst="rect">
              <a:avLst/>
            </a:prstGeom>
          </p:spPr>
        </p:pic>
      </p:grpSp>
      <p:grpSp>
        <p:nvGrpSpPr>
          <p:cNvPr id="55" name="object 55" descr=""/>
          <p:cNvGrpSpPr/>
          <p:nvPr/>
        </p:nvGrpSpPr>
        <p:grpSpPr>
          <a:xfrm>
            <a:off x="8416194" y="1169955"/>
            <a:ext cx="278130" cy="240029"/>
            <a:chOff x="8416194" y="1169955"/>
            <a:chExt cx="278130" cy="240029"/>
          </a:xfrm>
        </p:grpSpPr>
        <p:pic>
          <p:nvPicPr>
            <p:cNvPr id="56" name="object 56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416194" y="1169955"/>
              <a:ext cx="112871" cy="239553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555069" y="1215770"/>
              <a:ext cx="138779" cy="193690"/>
            </a:xfrm>
            <a:prstGeom prst="rect">
              <a:avLst/>
            </a:prstGeom>
          </p:spPr>
        </p:pic>
      </p:grpSp>
      <p:sp>
        <p:nvSpPr>
          <p:cNvPr id="58" name="object 58" descr=""/>
          <p:cNvSpPr/>
          <p:nvPr/>
        </p:nvSpPr>
        <p:spPr>
          <a:xfrm>
            <a:off x="8756428" y="1130331"/>
            <a:ext cx="22860" cy="278130"/>
          </a:xfrm>
          <a:custGeom>
            <a:avLst/>
            <a:gdLst/>
            <a:ahLst/>
            <a:cxnLst/>
            <a:rect l="l" t="t" r="r" b="b"/>
            <a:pathLst>
              <a:path w="22859" h="278130">
                <a:moveTo>
                  <a:pt x="21336" y="1524"/>
                </a:moveTo>
                <a:lnTo>
                  <a:pt x="1524" y="1524"/>
                </a:lnTo>
                <a:lnTo>
                  <a:pt x="3048" y="0"/>
                </a:lnTo>
                <a:lnTo>
                  <a:pt x="19812" y="0"/>
                </a:lnTo>
                <a:lnTo>
                  <a:pt x="21336" y="1524"/>
                </a:lnTo>
                <a:close/>
              </a:path>
              <a:path w="22859" h="278130">
                <a:moveTo>
                  <a:pt x="21336" y="276129"/>
                </a:moveTo>
                <a:lnTo>
                  <a:pt x="1524" y="276129"/>
                </a:lnTo>
                <a:lnTo>
                  <a:pt x="0" y="274605"/>
                </a:lnTo>
                <a:lnTo>
                  <a:pt x="0" y="1524"/>
                </a:lnTo>
                <a:lnTo>
                  <a:pt x="22860" y="1524"/>
                </a:lnTo>
                <a:lnTo>
                  <a:pt x="22860" y="274605"/>
                </a:lnTo>
                <a:lnTo>
                  <a:pt x="21336" y="276129"/>
                </a:lnTo>
                <a:close/>
              </a:path>
              <a:path w="22859" h="278130">
                <a:moveTo>
                  <a:pt x="16764" y="277653"/>
                </a:moveTo>
                <a:lnTo>
                  <a:pt x="6096" y="277653"/>
                </a:lnTo>
                <a:lnTo>
                  <a:pt x="4572" y="276129"/>
                </a:lnTo>
                <a:lnTo>
                  <a:pt x="18288" y="276129"/>
                </a:lnTo>
                <a:lnTo>
                  <a:pt x="16764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 descr=""/>
          <p:cNvSpPr/>
          <p:nvPr/>
        </p:nvSpPr>
        <p:spPr>
          <a:xfrm>
            <a:off x="8844819" y="1130331"/>
            <a:ext cx="135890" cy="278130"/>
          </a:xfrm>
          <a:custGeom>
            <a:avLst/>
            <a:gdLst/>
            <a:ahLst/>
            <a:cxnLst/>
            <a:rect l="l" t="t" r="r" b="b"/>
            <a:pathLst>
              <a:path w="135890" h="278130">
                <a:moveTo>
                  <a:pt x="19812" y="1524"/>
                </a:moveTo>
                <a:lnTo>
                  <a:pt x="1524" y="1524"/>
                </a:lnTo>
                <a:lnTo>
                  <a:pt x="3048" y="0"/>
                </a:lnTo>
                <a:lnTo>
                  <a:pt x="19812" y="0"/>
                </a:lnTo>
                <a:lnTo>
                  <a:pt x="19812" y="1524"/>
                </a:lnTo>
                <a:close/>
              </a:path>
              <a:path w="135890" h="278130">
                <a:moveTo>
                  <a:pt x="21336" y="276129"/>
                </a:moveTo>
                <a:lnTo>
                  <a:pt x="1524" y="276129"/>
                </a:lnTo>
                <a:lnTo>
                  <a:pt x="0" y="274605"/>
                </a:lnTo>
                <a:lnTo>
                  <a:pt x="0" y="1524"/>
                </a:lnTo>
                <a:lnTo>
                  <a:pt x="21336" y="1524"/>
                </a:lnTo>
                <a:lnTo>
                  <a:pt x="22860" y="3047"/>
                </a:lnTo>
                <a:lnTo>
                  <a:pt x="22860" y="169354"/>
                </a:lnTo>
                <a:lnTo>
                  <a:pt x="51911" y="169354"/>
                </a:lnTo>
                <a:lnTo>
                  <a:pt x="53188" y="170878"/>
                </a:lnTo>
                <a:lnTo>
                  <a:pt x="22860" y="170878"/>
                </a:lnTo>
                <a:lnTo>
                  <a:pt x="22860" y="274605"/>
                </a:lnTo>
                <a:lnTo>
                  <a:pt x="21336" y="274605"/>
                </a:lnTo>
                <a:lnTo>
                  <a:pt x="21336" y="276129"/>
                </a:lnTo>
                <a:close/>
              </a:path>
              <a:path w="135890" h="278130">
                <a:moveTo>
                  <a:pt x="122015" y="88487"/>
                </a:moveTo>
                <a:lnTo>
                  <a:pt x="109823" y="88487"/>
                </a:lnTo>
                <a:lnTo>
                  <a:pt x="111347" y="86963"/>
                </a:lnTo>
                <a:lnTo>
                  <a:pt x="120491" y="86963"/>
                </a:lnTo>
                <a:lnTo>
                  <a:pt x="122015" y="88487"/>
                </a:lnTo>
                <a:close/>
              </a:path>
              <a:path w="135890" h="278130">
                <a:moveTo>
                  <a:pt x="128111" y="90011"/>
                </a:moveTo>
                <a:lnTo>
                  <a:pt x="103727" y="90011"/>
                </a:lnTo>
                <a:lnTo>
                  <a:pt x="105251" y="88487"/>
                </a:lnTo>
                <a:lnTo>
                  <a:pt x="126587" y="88487"/>
                </a:lnTo>
                <a:lnTo>
                  <a:pt x="128111" y="90011"/>
                </a:lnTo>
                <a:close/>
              </a:path>
              <a:path w="135890" h="278130">
                <a:moveTo>
                  <a:pt x="51911" y="169354"/>
                </a:moveTo>
                <a:lnTo>
                  <a:pt x="22860" y="169354"/>
                </a:lnTo>
                <a:lnTo>
                  <a:pt x="102203" y="90011"/>
                </a:lnTo>
                <a:lnTo>
                  <a:pt x="129635" y="90011"/>
                </a:lnTo>
                <a:lnTo>
                  <a:pt x="129635" y="93059"/>
                </a:lnTo>
                <a:lnTo>
                  <a:pt x="128111" y="94583"/>
                </a:lnTo>
                <a:lnTo>
                  <a:pt x="128111" y="96107"/>
                </a:lnTo>
                <a:lnTo>
                  <a:pt x="123539" y="100679"/>
                </a:lnTo>
                <a:lnTo>
                  <a:pt x="51911" y="169354"/>
                </a:lnTo>
                <a:close/>
              </a:path>
              <a:path w="135890" h="278130">
                <a:moveTo>
                  <a:pt x="134207" y="276129"/>
                </a:moveTo>
                <a:lnTo>
                  <a:pt x="109823" y="276129"/>
                </a:lnTo>
                <a:lnTo>
                  <a:pt x="109823" y="274605"/>
                </a:lnTo>
                <a:lnTo>
                  <a:pt x="108299" y="274605"/>
                </a:lnTo>
                <a:lnTo>
                  <a:pt x="108299" y="273081"/>
                </a:lnTo>
                <a:lnTo>
                  <a:pt x="106775" y="273081"/>
                </a:lnTo>
                <a:lnTo>
                  <a:pt x="22860" y="170878"/>
                </a:lnTo>
                <a:lnTo>
                  <a:pt x="53188" y="170878"/>
                </a:lnTo>
                <a:lnTo>
                  <a:pt x="131159" y="263937"/>
                </a:lnTo>
                <a:lnTo>
                  <a:pt x="134207" y="265461"/>
                </a:lnTo>
                <a:lnTo>
                  <a:pt x="134207" y="266985"/>
                </a:lnTo>
                <a:lnTo>
                  <a:pt x="135731" y="268509"/>
                </a:lnTo>
                <a:lnTo>
                  <a:pt x="135731" y="274605"/>
                </a:lnTo>
                <a:lnTo>
                  <a:pt x="134207" y="276129"/>
                </a:lnTo>
                <a:close/>
              </a:path>
              <a:path w="135890" h="278130">
                <a:moveTo>
                  <a:pt x="16764" y="277653"/>
                </a:moveTo>
                <a:lnTo>
                  <a:pt x="6096" y="277653"/>
                </a:lnTo>
                <a:lnTo>
                  <a:pt x="4572" y="276129"/>
                </a:lnTo>
                <a:lnTo>
                  <a:pt x="18288" y="276129"/>
                </a:lnTo>
                <a:lnTo>
                  <a:pt x="16764" y="277653"/>
                </a:lnTo>
                <a:close/>
              </a:path>
              <a:path w="135890" h="278130">
                <a:moveTo>
                  <a:pt x="129635" y="277653"/>
                </a:moveTo>
                <a:lnTo>
                  <a:pt x="115919" y="277653"/>
                </a:lnTo>
                <a:lnTo>
                  <a:pt x="114395" y="276129"/>
                </a:lnTo>
                <a:lnTo>
                  <a:pt x="131159" y="276129"/>
                </a:lnTo>
                <a:lnTo>
                  <a:pt x="129635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0" name="object 60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9097994" y="1215770"/>
            <a:ext cx="138874" cy="193690"/>
          </a:xfrm>
          <a:prstGeom prst="rect">
            <a:avLst/>
          </a:prstGeom>
        </p:spPr>
      </p:pic>
      <p:pic>
        <p:nvPicPr>
          <p:cNvPr id="61" name="object 61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9299353" y="1215770"/>
            <a:ext cx="144875" cy="192214"/>
          </a:xfrm>
          <a:prstGeom prst="rect">
            <a:avLst/>
          </a:prstGeom>
        </p:spPr>
      </p:pic>
      <p:sp>
        <p:nvSpPr>
          <p:cNvPr id="62" name="object 62" descr=""/>
          <p:cNvSpPr/>
          <p:nvPr/>
        </p:nvSpPr>
        <p:spPr>
          <a:xfrm>
            <a:off x="9496217" y="1130331"/>
            <a:ext cx="157480" cy="279400"/>
          </a:xfrm>
          <a:custGeom>
            <a:avLst/>
            <a:gdLst/>
            <a:ahLst/>
            <a:cxnLst/>
            <a:rect l="l" t="t" r="r" b="b"/>
            <a:pathLst>
              <a:path w="157479" h="279400">
                <a:moveTo>
                  <a:pt x="149369" y="1524"/>
                </a:moveTo>
                <a:lnTo>
                  <a:pt x="140225" y="1524"/>
                </a:lnTo>
                <a:lnTo>
                  <a:pt x="141749" y="0"/>
                </a:lnTo>
                <a:lnTo>
                  <a:pt x="146321" y="0"/>
                </a:lnTo>
                <a:lnTo>
                  <a:pt x="149369" y="1524"/>
                </a:lnTo>
                <a:close/>
              </a:path>
              <a:path w="157479" h="279400">
                <a:moveTo>
                  <a:pt x="153941" y="3048"/>
                </a:moveTo>
                <a:lnTo>
                  <a:pt x="134129" y="3048"/>
                </a:lnTo>
                <a:lnTo>
                  <a:pt x="135653" y="1524"/>
                </a:lnTo>
                <a:lnTo>
                  <a:pt x="153941" y="1524"/>
                </a:lnTo>
                <a:lnTo>
                  <a:pt x="153941" y="3048"/>
                </a:lnTo>
                <a:close/>
              </a:path>
              <a:path w="157479" h="279400">
                <a:moveTo>
                  <a:pt x="156989" y="114395"/>
                </a:moveTo>
                <a:lnTo>
                  <a:pt x="132605" y="114395"/>
                </a:lnTo>
                <a:lnTo>
                  <a:pt x="132605" y="3048"/>
                </a:lnTo>
                <a:lnTo>
                  <a:pt x="155465" y="3048"/>
                </a:lnTo>
                <a:lnTo>
                  <a:pt x="155465" y="4571"/>
                </a:lnTo>
                <a:lnTo>
                  <a:pt x="156989" y="4571"/>
                </a:lnTo>
                <a:lnTo>
                  <a:pt x="156989" y="114395"/>
                </a:lnTo>
                <a:close/>
              </a:path>
              <a:path w="157479" h="279400">
                <a:moveTo>
                  <a:pt x="71549" y="279177"/>
                </a:moveTo>
                <a:lnTo>
                  <a:pt x="31473" y="267819"/>
                </a:lnTo>
                <a:lnTo>
                  <a:pt x="5541" y="229885"/>
                </a:lnTo>
                <a:lnTo>
                  <a:pt x="246" y="195453"/>
                </a:lnTo>
                <a:lnTo>
                  <a:pt x="183" y="194597"/>
                </a:lnTo>
                <a:lnTo>
                  <a:pt x="22" y="188428"/>
                </a:lnTo>
                <a:lnTo>
                  <a:pt x="0" y="181546"/>
                </a:lnTo>
                <a:lnTo>
                  <a:pt x="175" y="174688"/>
                </a:lnTo>
                <a:lnTo>
                  <a:pt x="207" y="173450"/>
                </a:lnTo>
                <a:lnTo>
                  <a:pt x="7019" y="134795"/>
                </a:lnTo>
                <a:lnTo>
                  <a:pt x="19733" y="112871"/>
                </a:lnTo>
                <a:lnTo>
                  <a:pt x="24591" y="106560"/>
                </a:lnTo>
                <a:lnTo>
                  <a:pt x="58786" y="87534"/>
                </a:lnTo>
                <a:lnTo>
                  <a:pt x="76121" y="85439"/>
                </a:lnTo>
                <a:lnTo>
                  <a:pt x="84154" y="85986"/>
                </a:lnTo>
                <a:lnTo>
                  <a:pt x="119651" y="102012"/>
                </a:lnTo>
                <a:lnTo>
                  <a:pt x="123167" y="105251"/>
                </a:lnTo>
                <a:lnTo>
                  <a:pt x="65453" y="105251"/>
                </a:lnTo>
                <a:lnTo>
                  <a:pt x="57833" y="108299"/>
                </a:lnTo>
                <a:lnTo>
                  <a:pt x="51737" y="112871"/>
                </a:lnTo>
                <a:lnTo>
                  <a:pt x="45641" y="115919"/>
                </a:lnTo>
                <a:lnTo>
                  <a:pt x="39545" y="122015"/>
                </a:lnTo>
                <a:lnTo>
                  <a:pt x="36497" y="129635"/>
                </a:lnTo>
                <a:lnTo>
                  <a:pt x="33354" y="135429"/>
                </a:lnTo>
                <a:lnTo>
                  <a:pt x="30782" y="141339"/>
                </a:lnTo>
                <a:lnTo>
                  <a:pt x="24692" y="173450"/>
                </a:lnTo>
                <a:lnTo>
                  <a:pt x="24567" y="174688"/>
                </a:lnTo>
                <a:lnTo>
                  <a:pt x="24305" y="181546"/>
                </a:lnTo>
                <a:lnTo>
                  <a:pt x="24353" y="188428"/>
                </a:lnTo>
                <a:lnTo>
                  <a:pt x="24646" y="194597"/>
                </a:lnTo>
                <a:lnTo>
                  <a:pt x="24686" y="195453"/>
                </a:lnTo>
                <a:lnTo>
                  <a:pt x="25591" y="202763"/>
                </a:lnTo>
                <a:lnTo>
                  <a:pt x="27353" y="210502"/>
                </a:lnTo>
                <a:lnTo>
                  <a:pt x="28544" y="217153"/>
                </a:lnTo>
                <a:lnTo>
                  <a:pt x="30020" y="223349"/>
                </a:lnTo>
                <a:lnTo>
                  <a:pt x="31945" y="228885"/>
                </a:lnTo>
                <a:lnTo>
                  <a:pt x="32068" y="229241"/>
                </a:lnTo>
                <a:lnTo>
                  <a:pt x="34973" y="234981"/>
                </a:lnTo>
                <a:lnTo>
                  <a:pt x="38021" y="242601"/>
                </a:lnTo>
                <a:lnTo>
                  <a:pt x="44117" y="248697"/>
                </a:lnTo>
                <a:lnTo>
                  <a:pt x="56309" y="257841"/>
                </a:lnTo>
                <a:lnTo>
                  <a:pt x="63929" y="259365"/>
                </a:lnTo>
                <a:lnTo>
                  <a:pt x="121453" y="259365"/>
                </a:lnTo>
                <a:lnTo>
                  <a:pt x="120222" y="260508"/>
                </a:lnTo>
                <a:lnTo>
                  <a:pt x="80486" y="278630"/>
                </a:lnTo>
                <a:lnTo>
                  <a:pt x="71549" y="279177"/>
                </a:lnTo>
                <a:close/>
              </a:path>
              <a:path w="157479" h="279400">
                <a:moveTo>
                  <a:pt x="121453" y="259365"/>
                </a:moveTo>
                <a:lnTo>
                  <a:pt x="83837" y="259365"/>
                </a:lnTo>
                <a:lnTo>
                  <a:pt x="92981" y="256317"/>
                </a:lnTo>
                <a:lnTo>
                  <a:pt x="102125" y="250221"/>
                </a:lnTo>
                <a:lnTo>
                  <a:pt x="106697" y="248697"/>
                </a:lnTo>
                <a:lnTo>
                  <a:pt x="115841" y="239553"/>
                </a:lnTo>
                <a:lnTo>
                  <a:pt x="121937" y="234981"/>
                </a:lnTo>
                <a:lnTo>
                  <a:pt x="126509" y="228885"/>
                </a:lnTo>
                <a:lnTo>
                  <a:pt x="132605" y="221265"/>
                </a:lnTo>
                <a:lnTo>
                  <a:pt x="132605" y="143446"/>
                </a:lnTo>
                <a:lnTo>
                  <a:pt x="103649" y="114395"/>
                </a:lnTo>
                <a:lnTo>
                  <a:pt x="74597" y="105251"/>
                </a:lnTo>
                <a:lnTo>
                  <a:pt x="123167" y="105251"/>
                </a:lnTo>
                <a:lnTo>
                  <a:pt x="125985" y="107846"/>
                </a:lnTo>
                <a:lnTo>
                  <a:pt x="132605" y="114395"/>
                </a:lnTo>
                <a:lnTo>
                  <a:pt x="156989" y="114395"/>
                </a:lnTo>
                <a:lnTo>
                  <a:pt x="156989" y="247173"/>
                </a:lnTo>
                <a:lnTo>
                  <a:pt x="134129" y="247173"/>
                </a:lnTo>
                <a:lnTo>
                  <a:pt x="127247" y="253984"/>
                </a:lnTo>
                <a:lnTo>
                  <a:pt x="121453" y="259365"/>
                </a:lnTo>
                <a:close/>
              </a:path>
              <a:path w="157479" h="279400">
                <a:moveTo>
                  <a:pt x="156989" y="274605"/>
                </a:moveTo>
                <a:lnTo>
                  <a:pt x="134129" y="274605"/>
                </a:lnTo>
                <a:lnTo>
                  <a:pt x="134129" y="247173"/>
                </a:lnTo>
                <a:lnTo>
                  <a:pt x="156989" y="247173"/>
                </a:lnTo>
                <a:lnTo>
                  <a:pt x="156989" y="274605"/>
                </a:lnTo>
                <a:close/>
              </a:path>
              <a:path w="157479" h="279400">
                <a:moveTo>
                  <a:pt x="155465" y="276129"/>
                </a:moveTo>
                <a:lnTo>
                  <a:pt x="135653" y="276129"/>
                </a:lnTo>
                <a:lnTo>
                  <a:pt x="135653" y="274605"/>
                </a:lnTo>
                <a:lnTo>
                  <a:pt x="155465" y="274605"/>
                </a:lnTo>
                <a:lnTo>
                  <a:pt x="155465" y="276129"/>
                </a:lnTo>
                <a:close/>
              </a:path>
              <a:path w="157479" h="279400">
                <a:moveTo>
                  <a:pt x="152417" y="277653"/>
                </a:moveTo>
                <a:lnTo>
                  <a:pt x="138701" y="277653"/>
                </a:lnTo>
                <a:lnTo>
                  <a:pt x="138701" y="276129"/>
                </a:lnTo>
                <a:lnTo>
                  <a:pt x="153941" y="276129"/>
                </a:lnTo>
                <a:lnTo>
                  <a:pt x="152417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 descr=""/>
          <p:cNvSpPr/>
          <p:nvPr/>
        </p:nvSpPr>
        <p:spPr>
          <a:xfrm>
            <a:off x="3352323" y="1610963"/>
            <a:ext cx="24765" cy="279400"/>
          </a:xfrm>
          <a:custGeom>
            <a:avLst/>
            <a:gdLst/>
            <a:ahLst/>
            <a:cxnLst/>
            <a:rect l="l" t="t" r="r" b="b"/>
            <a:pathLst>
              <a:path w="24764" h="279400">
                <a:moveTo>
                  <a:pt x="16764" y="1524"/>
                </a:moveTo>
                <a:lnTo>
                  <a:pt x="7620" y="1524"/>
                </a:lnTo>
                <a:lnTo>
                  <a:pt x="10668" y="0"/>
                </a:lnTo>
                <a:lnTo>
                  <a:pt x="15240" y="0"/>
                </a:lnTo>
                <a:lnTo>
                  <a:pt x="16764" y="1524"/>
                </a:lnTo>
                <a:close/>
              </a:path>
              <a:path w="24764" h="279400">
                <a:moveTo>
                  <a:pt x="21336" y="277653"/>
                </a:moveTo>
                <a:lnTo>
                  <a:pt x="3048" y="277653"/>
                </a:lnTo>
                <a:lnTo>
                  <a:pt x="0" y="274605"/>
                </a:lnTo>
                <a:lnTo>
                  <a:pt x="0" y="4571"/>
                </a:lnTo>
                <a:lnTo>
                  <a:pt x="3048" y="1524"/>
                </a:lnTo>
                <a:lnTo>
                  <a:pt x="21336" y="1524"/>
                </a:lnTo>
                <a:lnTo>
                  <a:pt x="24384" y="4571"/>
                </a:lnTo>
                <a:lnTo>
                  <a:pt x="24384" y="274605"/>
                </a:lnTo>
                <a:lnTo>
                  <a:pt x="21336" y="277653"/>
                </a:lnTo>
                <a:close/>
              </a:path>
              <a:path w="24764" h="279400">
                <a:moveTo>
                  <a:pt x="15240" y="279177"/>
                </a:moveTo>
                <a:lnTo>
                  <a:pt x="10668" y="279177"/>
                </a:lnTo>
                <a:lnTo>
                  <a:pt x="7620" y="277653"/>
                </a:lnTo>
                <a:lnTo>
                  <a:pt x="16764" y="277653"/>
                </a:lnTo>
                <a:lnTo>
                  <a:pt x="15240" y="2791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4" name="object 64" descr=""/>
          <p:cNvGrpSpPr/>
          <p:nvPr/>
        </p:nvGrpSpPr>
        <p:grpSpPr>
          <a:xfrm>
            <a:off x="3428619" y="1697926"/>
            <a:ext cx="337185" cy="194310"/>
            <a:chOff x="3428619" y="1697926"/>
            <a:chExt cx="337185" cy="194310"/>
          </a:xfrm>
        </p:grpSpPr>
        <p:pic>
          <p:nvPicPr>
            <p:cNvPr id="65" name="object 65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428619" y="1697926"/>
              <a:ext cx="158591" cy="193738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626929" y="1697926"/>
              <a:ext cx="138779" cy="193738"/>
            </a:xfrm>
            <a:prstGeom prst="rect">
              <a:avLst/>
            </a:prstGeom>
          </p:spPr>
        </p:pic>
      </p:grpSp>
      <p:grpSp>
        <p:nvGrpSpPr>
          <p:cNvPr id="67" name="object 67" descr=""/>
          <p:cNvGrpSpPr/>
          <p:nvPr/>
        </p:nvGrpSpPr>
        <p:grpSpPr>
          <a:xfrm>
            <a:off x="3828192" y="1697926"/>
            <a:ext cx="283845" cy="192405"/>
            <a:chOff x="3828192" y="1697926"/>
            <a:chExt cx="283845" cy="192405"/>
          </a:xfrm>
        </p:grpSpPr>
        <p:pic>
          <p:nvPicPr>
            <p:cNvPr id="68" name="object 68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828192" y="1697926"/>
              <a:ext cx="99155" cy="192214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965543" y="1697926"/>
              <a:ext cx="146399" cy="192214"/>
            </a:xfrm>
            <a:prstGeom prst="rect">
              <a:avLst/>
            </a:prstGeom>
          </p:spPr>
        </p:pic>
      </p:grpSp>
      <p:pic>
        <p:nvPicPr>
          <p:cNvPr id="70" name="object 70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252245" y="1610963"/>
            <a:ext cx="912114" cy="280701"/>
          </a:xfrm>
          <a:prstGeom prst="rect">
            <a:avLst/>
          </a:prstGeom>
        </p:spPr>
      </p:pic>
      <p:pic>
        <p:nvPicPr>
          <p:cNvPr id="71" name="object 71" descr="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286375" y="1627727"/>
            <a:ext cx="1477993" cy="263937"/>
          </a:xfrm>
          <a:prstGeom prst="rect">
            <a:avLst/>
          </a:prstGeom>
        </p:spPr>
      </p:pic>
      <p:pic>
        <p:nvPicPr>
          <p:cNvPr id="72" name="object 72" descr="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6890956" y="1697926"/>
            <a:ext cx="138779" cy="193738"/>
          </a:xfrm>
          <a:prstGeom prst="rect">
            <a:avLst/>
          </a:prstGeom>
        </p:spPr>
      </p:pic>
      <p:pic>
        <p:nvPicPr>
          <p:cNvPr id="73" name="object 73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7075551" y="1697926"/>
            <a:ext cx="122015" cy="193738"/>
          </a:xfrm>
          <a:prstGeom prst="rect">
            <a:avLst/>
          </a:prstGeom>
        </p:spPr>
      </p:pic>
      <p:pic>
        <p:nvPicPr>
          <p:cNvPr id="74" name="object 74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7311961" y="1650587"/>
            <a:ext cx="111347" cy="241077"/>
          </a:xfrm>
          <a:prstGeom prst="rect">
            <a:avLst/>
          </a:prstGeom>
        </p:spPr>
      </p:pic>
      <p:sp>
        <p:nvSpPr>
          <p:cNvPr id="75" name="object 75" descr=""/>
          <p:cNvSpPr/>
          <p:nvPr/>
        </p:nvSpPr>
        <p:spPr>
          <a:xfrm>
            <a:off x="7469028" y="1610963"/>
            <a:ext cx="145415" cy="279400"/>
          </a:xfrm>
          <a:custGeom>
            <a:avLst/>
            <a:gdLst/>
            <a:ahLst/>
            <a:cxnLst/>
            <a:rect l="l" t="t" r="r" b="b"/>
            <a:pathLst>
              <a:path w="145415" h="279400">
                <a:moveTo>
                  <a:pt x="15240" y="1524"/>
                </a:moveTo>
                <a:lnTo>
                  <a:pt x="7620" y="1524"/>
                </a:lnTo>
                <a:lnTo>
                  <a:pt x="9144" y="0"/>
                </a:lnTo>
                <a:lnTo>
                  <a:pt x="13716" y="0"/>
                </a:lnTo>
                <a:lnTo>
                  <a:pt x="15240" y="1524"/>
                </a:lnTo>
                <a:close/>
              </a:path>
              <a:path w="145415" h="279400">
                <a:moveTo>
                  <a:pt x="21336" y="3048"/>
                </a:moveTo>
                <a:lnTo>
                  <a:pt x="1524" y="3048"/>
                </a:lnTo>
                <a:lnTo>
                  <a:pt x="1524" y="1524"/>
                </a:lnTo>
                <a:lnTo>
                  <a:pt x="21336" y="1524"/>
                </a:lnTo>
                <a:lnTo>
                  <a:pt x="21336" y="3048"/>
                </a:lnTo>
                <a:close/>
              </a:path>
              <a:path w="145415" h="279400">
                <a:moveTo>
                  <a:pt x="22860" y="276129"/>
                </a:moveTo>
                <a:lnTo>
                  <a:pt x="0" y="276129"/>
                </a:lnTo>
                <a:lnTo>
                  <a:pt x="0" y="3048"/>
                </a:lnTo>
                <a:lnTo>
                  <a:pt x="22860" y="3048"/>
                </a:lnTo>
                <a:lnTo>
                  <a:pt x="22860" y="117443"/>
                </a:lnTo>
                <a:lnTo>
                  <a:pt x="49865" y="117443"/>
                </a:lnTo>
                <a:lnTo>
                  <a:pt x="44974" y="121088"/>
                </a:lnTo>
                <a:lnTo>
                  <a:pt x="37921" y="127551"/>
                </a:lnTo>
                <a:lnTo>
                  <a:pt x="30600" y="135461"/>
                </a:lnTo>
                <a:lnTo>
                  <a:pt x="22860" y="144970"/>
                </a:lnTo>
                <a:lnTo>
                  <a:pt x="22860" y="276129"/>
                </a:lnTo>
                <a:close/>
              </a:path>
              <a:path w="145415" h="279400">
                <a:moveTo>
                  <a:pt x="49865" y="117443"/>
                </a:moveTo>
                <a:lnTo>
                  <a:pt x="22860" y="117443"/>
                </a:lnTo>
                <a:lnTo>
                  <a:pt x="30600" y="110013"/>
                </a:lnTo>
                <a:lnTo>
                  <a:pt x="67151" y="88487"/>
                </a:lnTo>
                <a:lnTo>
                  <a:pt x="74777" y="87272"/>
                </a:lnTo>
                <a:lnTo>
                  <a:pt x="75182" y="87272"/>
                </a:lnTo>
                <a:lnTo>
                  <a:pt x="82391" y="86963"/>
                </a:lnTo>
                <a:lnTo>
                  <a:pt x="90344" y="87272"/>
                </a:lnTo>
                <a:lnTo>
                  <a:pt x="98012" y="88296"/>
                </a:lnTo>
                <a:lnTo>
                  <a:pt x="105108" y="90177"/>
                </a:lnTo>
                <a:lnTo>
                  <a:pt x="111347" y="93059"/>
                </a:lnTo>
                <a:lnTo>
                  <a:pt x="118967" y="96107"/>
                </a:lnTo>
                <a:lnTo>
                  <a:pt x="126587" y="102203"/>
                </a:lnTo>
                <a:lnTo>
                  <a:pt x="130016" y="106775"/>
                </a:lnTo>
                <a:lnTo>
                  <a:pt x="79343" y="106775"/>
                </a:lnTo>
                <a:lnTo>
                  <a:pt x="72485" y="107346"/>
                </a:lnTo>
                <a:lnTo>
                  <a:pt x="65627" y="109061"/>
                </a:lnTo>
                <a:lnTo>
                  <a:pt x="58769" y="111918"/>
                </a:lnTo>
                <a:lnTo>
                  <a:pt x="51911" y="115919"/>
                </a:lnTo>
                <a:lnTo>
                  <a:pt x="49865" y="117443"/>
                </a:lnTo>
                <a:close/>
              </a:path>
              <a:path w="145415" h="279400">
                <a:moveTo>
                  <a:pt x="144875" y="276129"/>
                </a:moveTo>
                <a:lnTo>
                  <a:pt x="122015" y="276129"/>
                </a:lnTo>
                <a:lnTo>
                  <a:pt x="121963" y="164782"/>
                </a:lnTo>
                <a:lnTo>
                  <a:pt x="121753" y="158613"/>
                </a:lnTo>
                <a:lnTo>
                  <a:pt x="121062" y="151626"/>
                </a:lnTo>
                <a:lnTo>
                  <a:pt x="120086" y="145478"/>
                </a:lnTo>
                <a:lnTo>
                  <a:pt x="118967" y="140303"/>
                </a:lnTo>
                <a:lnTo>
                  <a:pt x="117443" y="132683"/>
                </a:lnTo>
                <a:lnTo>
                  <a:pt x="86963" y="106775"/>
                </a:lnTo>
                <a:lnTo>
                  <a:pt x="130016" y="106775"/>
                </a:lnTo>
                <a:lnTo>
                  <a:pt x="143922" y="147018"/>
                </a:lnTo>
                <a:lnTo>
                  <a:pt x="144875" y="164782"/>
                </a:lnTo>
                <a:lnTo>
                  <a:pt x="144875" y="276129"/>
                </a:lnTo>
                <a:close/>
              </a:path>
              <a:path w="145415" h="279400">
                <a:moveTo>
                  <a:pt x="21336" y="277653"/>
                </a:moveTo>
                <a:lnTo>
                  <a:pt x="1524" y="277653"/>
                </a:lnTo>
                <a:lnTo>
                  <a:pt x="1524" y="276129"/>
                </a:lnTo>
                <a:lnTo>
                  <a:pt x="21336" y="276129"/>
                </a:lnTo>
                <a:lnTo>
                  <a:pt x="21336" y="277653"/>
                </a:lnTo>
                <a:close/>
              </a:path>
              <a:path w="145415" h="279400">
                <a:moveTo>
                  <a:pt x="143351" y="277653"/>
                </a:moveTo>
                <a:lnTo>
                  <a:pt x="123539" y="277653"/>
                </a:lnTo>
                <a:lnTo>
                  <a:pt x="123539" y="276129"/>
                </a:lnTo>
                <a:lnTo>
                  <a:pt x="143351" y="276129"/>
                </a:lnTo>
                <a:lnTo>
                  <a:pt x="143351" y="277653"/>
                </a:lnTo>
                <a:close/>
              </a:path>
              <a:path w="145415" h="279400">
                <a:moveTo>
                  <a:pt x="13716" y="279177"/>
                </a:moveTo>
                <a:lnTo>
                  <a:pt x="9144" y="279177"/>
                </a:lnTo>
                <a:lnTo>
                  <a:pt x="7620" y="277653"/>
                </a:lnTo>
                <a:lnTo>
                  <a:pt x="15240" y="277653"/>
                </a:lnTo>
                <a:lnTo>
                  <a:pt x="13716" y="279177"/>
                </a:lnTo>
                <a:close/>
              </a:path>
              <a:path w="145415" h="279400">
                <a:moveTo>
                  <a:pt x="135731" y="279177"/>
                </a:moveTo>
                <a:lnTo>
                  <a:pt x="131159" y="279177"/>
                </a:lnTo>
                <a:lnTo>
                  <a:pt x="129635" y="277653"/>
                </a:lnTo>
                <a:lnTo>
                  <a:pt x="137255" y="277653"/>
                </a:lnTo>
                <a:lnTo>
                  <a:pt x="135731" y="2791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6" name="object 76" descr=""/>
          <p:cNvGrpSpPr/>
          <p:nvPr/>
        </p:nvGrpSpPr>
        <p:grpSpPr>
          <a:xfrm>
            <a:off x="7664291" y="1697926"/>
            <a:ext cx="346710" cy="262890"/>
            <a:chOff x="7664291" y="1697926"/>
            <a:chExt cx="346710" cy="262890"/>
          </a:xfrm>
        </p:grpSpPr>
        <p:pic>
          <p:nvPicPr>
            <p:cNvPr id="77" name="object 77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664291" y="1697926"/>
              <a:ext cx="158591" cy="193738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7848790" y="1699450"/>
              <a:ext cx="161925" cy="260985"/>
            </a:xfrm>
            <a:custGeom>
              <a:avLst/>
              <a:gdLst/>
              <a:ahLst/>
              <a:cxnLst/>
              <a:rect l="l" t="t" r="r" b="b"/>
              <a:pathLst>
                <a:path w="161925" h="260985">
                  <a:moveTo>
                    <a:pt x="21431" y="1524"/>
                  </a:moveTo>
                  <a:lnTo>
                    <a:pt x="1524" y="1524"/>
                  </a:lnTo>
                  <a:lnTo>
                    <a:pt x="3048" y="0"/>
                  </a:lnTo>
                  <a:lnTo>
                    <a:pt x="19907" y="0"/>
                  </a:lnTo>
                  <a:lnTo>
                    <a:pt x="21431" y="1524"/>
                  </a:lnTo>
                  <a:close/>
                </a:path>
                <a:path w="161925" h="260985">
                  <a:moveTo>
                    <a:pt x="160210" y="1524"/>
                  </a:moveTo>
                  <a:lnTo>
                    <a:pt x="140398" y="1524"/>
                  </a:lnTo>
                  <a:lnTo>
                    <a:pt x="141922" y="0"/>
                  </a:lnTo>
                  <a:lnTo>
                    <a:pt x="158686" y="0"/>
                  </a:lnTo>
                  <a:lnTo>
                    <a:pt x="160210" y="1524"/>
                  </a:lnTo>
                  <a:close/>
                </a:path>
                <a:path w="161925" h="260985">
                  <a:moveTo>
                    <a:pt x="67151" y="259365"/>
                  </a:moveTo>
                  <a:lnTo>
                    <a:pt x="44291" y="259365"/>
                  </a:lnTo>
                  <a:lnTo>
                    <a:pt x="44291" y="251745"/>
                  </a:lnTo>
                  <a:lnTo>
                    <a:pt x="70199" y="189166"/>
                  </a:lnTo>
                  <a:lnTo>
                    <a:pt x="65627" y="184594"/>
                  </a:lnTo>
                  <a:lnTo>
                    <a:pt x="0" y="9144"/>
                  </a:lnTo>
                  <a:lnTo>
                    <a:pt x="0" y="1524"/>
                  </a:lnTo>
                  <a:lnTo>
                    <a:pt x="22955" y="1524"/>
                  </a:lnTo>
                  <a:lnTo>
                    <a:pt x="24479" y="3048"/>
                  </a:lnTo>
                  <a:lnTo>
                    <a:pt x="24479" y="4572"/>
                  </a:lnTo>
                  <a:lnTo>
                    <a:pt x="80867" y="161734"/>
                  </a:lnTo>
                  <a:lnTo>
                    <a:pt x="104815" y="161734"/>
                  </a:lnTo>
                  <a:lnTo>
                    <a:pt x="94583" y="189166"/>
                  </a:lnTo>
                  <a:lnTo>
                    <a:pt x="68675" y="256317"/>
                  </a:lnTo>
                  <a:lnTo>
                    <a:pt x="68675" y="257841"/>
                  </a:lnTo>
                  <a:lnTo>
                    <a:pt x="67151" y="259365"/>
                  </a:lnTo>
                  <a:close/>
                </a:path>
                <a:path w="161925" h="260985">
                  <a:moveTo>
                    <a:pt x="104815" y="161734"/>
                  </a:moveTo>
                  <a:lnTo>
                    <a:pt x="82391" y="161734"/>
                  </a:lnTo>
                  <a:lnTo>
                    <a:pt x="137350" y="4572"/>
                  </a:lnTo>
                  <a:lnTo>
                    <a:pt x="137350" y="3048"/>
                  </a:lnTo>
                  <a:lnTo>
                    <a:pt x="138874" y="1524"/>
                  </a:lnTo>
                  <a:lnTo>
                    <a:pt x="161734" y="1524"/>
                  </a:lnTo>
                  <a:lnTo>
                    <a:pt x="161734" y="9144"/>
                  </a:lnTo>
                  <a:lnTo>
                    <a:pt x="104815" y="161734"/>
                  </a:lnTo>
                  <a:close/>
                </a:path>
                <a:path w="161925" h="260985">
                  <a:moveTo>
                    <a:pt x="62579" y="260889"/>
                  </a:moveTo>
                  <a:lnTo>
                    <a:pt x="45815" y="260889"/>
                  </a:lnTo>
                  <a:lnTo>
                    <a:pt x="45815" y="259365"/>
                  </a:lnTo>
                  <a:lnTo>
                    <a:pt x="65627" y="259365"/>
                  </a:lnTo>
                  <a:lnTo>
                    <a:pt x="62579" y="2608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9" name="object 79" descr=""/>
          <p:cNvGrpSpPr/>
          <p:nvPr/>
        </p:nvGrpSpPr>
        <p:grpSpPr>
          <a:xfrm>
            <a:off x="8120347" y="1697926"/>
            <a:ext cx="782955" cy="262890"/>
            <a:chOff x="8120347" y="1697926"/>
            <a:chExt cx="782955" cy="262890"/>
          </a:xfrm>
        </p:grpSpPr>
        <p:sp>
          <p:nvSpPr>
            <p:cNvPr id="80" name="object 80" descr=""/>
            <p:cNvSpPr/>
            <p:nvPr/>
          </p:nvSpPr>
          <p:spPr>
            <a:xfrm>
              <a:off x="8120347" y="1697926"/>
              <a:ext cx="163195" cy="262890"/>
            </a:xfrm>
            <a:custGeom>
              <a:avLst/>
              <a:gdLst/>
              <a:ahLst/>
              <a:cxnLst/>
              <a:rect l="l" t="t" r="r" b="b"/>
              <a:pathLst>
                <a:path w="163195" h="262889">
                  <a:moveTo>
                    <a:pt x="77723" y="262413"/>
                  </a:moveTo>
                  <a:lnTo>
                    <a:pt x="66813" y="262128"/>
                  </a:lnTo>
                  <a:lnTo>
                    <a:pt x="67397" y="262128"/>
                  </a:lnTo>
                  <a:lnTo>
                    <a:pt x="58292" y="261461"/>
                  </a:lnTo>
                  <a:lnTo>
                    <a:pt x="16763" y="248697"/>
                  </a:lnTo>
                  <a:lnTo>
                    <a:pt x="0" y="221265"/>
                  </a:lnTo>
                  <a:lnTo>
                    <a:pt x="0" y="205930"/>
                  </a:lnTo>
                  <a:lnTo>
                    <a:pt x="1524" y="201358"/>
                  </a:lnTo>
                  <a:lnTo>
                    <a:pt x="1524" y="198310"/>
                  </a:lnTo>
                  <a:lnTo>
                    <a:pt x="3048" y="193738"/>
                  </a:lnTo>
                  <a:lnTo>
                    <a:pt x="6095" y="190690"/>
                  </a:lnTo>
                  <a:lnTo>
                    <a:pt x="7619" y="186118"/>
                  </a:lnTo>
                  <a:lnTo>
                    <a:pt x="13715" y="180022"/>
                  </a:lnTo>
                  <a:lnTo>
                    <a:pt x="16763" y="175450"/>
                  </a:lnTo>
                  <a:lnTo>
                    <a:pt x="25907" y="169354"/>
                  </a:lnTo>
                  <a:lnTo>
                    <a:pt x="6095" y="146494"/>
                  </a:lnTo>
                  <a:lnTo>
                    <a:pt x="6095" y="132683"/>
                  </a:lnTo>
                  <a:lnTo>
                    <a:pt x="7543" y="125444"/>
                  </a:lnTo>
                  <a:lnTo>
                    <a:pt x="7619" y="125063"/>
                  </a:lnTo>
                  <a:lnTo>
                    <a:pt x="16763" y="106775"/>
                  </a:lnTo>
                  <a:lnTo>
                    <a:pt x="21335" y="102203"/>
                  </a:lnTo>
                  <a:lnTo>
                    <a:pt x="18287" y="97631"/>
                  </a:lnTo>
                  <a:lnTo>
                    <a:pt x="12191" y="85439"/>
                  </a:lnTo>
                  <a:lnTo>
                    <a:pt x="10667" y="79343"/>
                  </a:lnTo>
                  <a:lnTo>
                    <a:pt x="9143" y="71723"/>
                  </a:lnTo>
                  <a:lnTo>
                    <a:pt x="9206" y="62579"/>
                  </a:lnTo>
                  <a:lnTo>
                    <a:pt x="15156" y="36767"/>
                  </a:lnTo>
                  <a:lnTo>
                    <a:pt x="18287" y="28956"/>
                  </a:lnTo>
                  <a:lnTo>
                    <a:pt x="56268" y="2571"/>
                  </a:lnTo>
                  <a:lnTo>
                    <a:pt x="76199" y="0"/>
                  </a:lnTo>
                  <a:lnTo>
                    <a:pt x="91535" y="0"/>
                  </a:lnTo>
                  <a:lnTo>
                    <a:pt x="96107" y="1524"/>
                  </a:lnTo>
                  <a:lnTo>
                    <a:pt x="100679" y="1524"/>
                  </a:lnTo>
                  <a:lnTo>
                    <a:pt x="103727" y="3048"/>
                  </a:lnTo>
                  <a:lnTo>
                    <a:pt x="160115" y="3048"/>
                  </a:lnTo>
                  <a:lnTo>
                    <a:pt x="161639" y="4572"/>
                  </a:lnTo>
                  <a:lnTo>
                    <a:pt x="163163" y="7620"/>
                  </a:lnTo>
                  <a:lnTo>
                    <a:pt x="163163" y="18288"/>
                  </a:lnTo>
                  <a:lnTo>
                    <a:pt x="161639" y="19812"/>
                  </a:lnTo>
                  <a:lnTo>
                    <a:pt x="62483" y="19812"/>
                  </a:lnTo>
                  <a:lnTo>
                    <a:pt x="57911" y="22860"/>
                  </a:lnTo>
                  <a:lnTo>
                    <a:pt x="36575" y="47244"/>
                  </a:lnTo>
                  <a:lnTo>
                    <a:pt x="35051" y="51816"/>
                  </a:lnTo>
                  <a:lnTo>
                    <a:pt x="33527" y="58007"/>
                  </a:lnTo>
                  <a:lnTo>
                    <a:pt x="33527" y="64103"/>
                  </a:lnTo>
                  <a:lnTo>
                    <a:pt x="51125" y="100345"/>
                  </a:lnTo>
                  <a:lnTo>
                    <a:pt x="76199" y="106775"/>
                  </a:lnTo>
                  <a:lnTo>
                    <a:pt x="128111" y="106775"/>
                  </a:lnTo>
                  <a:lnTo>
                    <a:pt x="125063" y="109823"/>
                  </a:lnTo>
                  <a:lnTo>
                    <a:pt x="118967" y="114395"/>
                  </a:lnTo>
                  <a:lnTo>
                    <a:pt x="36575" y="114395"/>
                  </a:lnTo>
                  <a:lnTo>
                    <a:pt x="33527" y="117443"/>
                  </a:lnTo>
                  <a:lnTo>
                    <a:pt x="32003" y="120491"/>
                  </a:lnTo>
                  <a:lnTo>
                    <a:pt x="28955" y="123539"/>
                  </a:lnTo>
                  <a:lnTo>
                    <a:pt x="27431" y="128111"/>
                  </a:lnTo>
                  <a:lnTo>
                    <a:pt x="27431" y="140398"/>
                  </a:lnTo>
                  <a:lnTo>
                    <a:pt x="28955" y="144970"/>
                  </a:lnTo>
                  <a:lnTo>
                    <a:pt x="33527" y="148018"/>
                  </a:lnTo>
                  <a:lnTo>
                    <a:pt x="39623" y="152590"/>
                  </a:lnTo>
                  <a:lnTo>
                    <a:pt x="45719" y="154114"/>
                  </a:lnTo>
                  <a:lnTo>
                    <a:pt x="53339" y="154114"/>
                  </a:lnTo>
                  <a:lnTo>
                    <a:pt x="102203" y="155638"/>
                  </a:lnTo>
                  <a:lnTo>
                    <a:pt x="109823" y="157162"/>
                  </a:lnTo>
                  <a:lnTo>
                    <a:pt x="117443" y="157162"/>
                  </a:lnTo>
                  <a:lnTo>
                    <a:pt x="125063" y="160210"/>
                  </a:lnTo>
                  <a:lnTo>
                    <a:pt x="152495" y="175450"/>
                  </a:lnTo>
                  <a:lnTo>
                    <a:pt x="45719" y="175450"/>
                  </a:lnTo>
                  <a:lnTo>
                    <a:pt x="41147" y="178498"/>
                  </a:lnTo>
                  <a:lnTo>
                    <a:pt x="35051" y="184594"/>
                  </a:lnTo>
                  <a:lnTo>
                    <a:pt x="32003" y="189166"/>
                  </a:lnTo>
                  <a:lnTo>
                    <a:pt x="28955" y="192214"/>
                  </a:lnTo>
                  <a:lnTo>
                    <a:pt x="24383" y="201358"/>
                  </a:lnTo>
                  <a:lnTo>
                    <a:pt x="24383" y="204406"/>
                  </a:lnTo>
                  <a:lnTo>
                    <a:pt x="22859" y="207454"/>
                  </a:lnTo>
                  <a:lnTo>
                    <a:pt x="22859" y="213550"/>
                  </a:lnTo>
                  <a:lnTo>
                    <a:pt x="23741" y="220154"/>
                  </a:lnTo>
                  <a:lnTo>
                    <a:pt x="65943" y="242220"/>
                  </a:lnTo>
                  <a:lnTo>
                    <a:pt x="64552" y="242220"/>
                  </a:lnTo>
                  <a:lnTo>
                    <a:pt x="77411" y="242554"/>
                  </a:lnTo>
                  <a:lnTo>
                    <a:pt x="143922" y="242554"/>
                  </a:lnTo>
                  <a:lnTo>
                    <a:pt x="136064" y="248412"/>
                  </a:lnTo>
                  <a:lnTo>
                    <a:pt x="98000" y="261270"/>
                  </a:lnTo>
                  <a:lnTo>
                    <a:pt x="88018" y="262128"/>
                  </a:lnTo>
                  <a:lnTo>
                    <a:pt x="77723" y="262413"/>
                  </a:lnTo>
                  <a:close/>
                </a:path>
                <a:path w="163195" h="262889">
                  <a:moveTo>
                    <a:pt x="128111" y="106775"/>
                  </a:moveTo>
                  <a:lnTo>
                    <a:pt x="83915" y="106775"/>
                  </a:lnTo>
                  <a:lnTo>
                    <a:pt x="96107" y="103727"/>
                  </a:lnTo>
                  <a:lnTo>
                    <a:pt x="105251" y="97631"/>
                  </a:lnTo>
                  <a:lnTo>
                    <a:pt x="108299" y="93059"/>
                  </a:lnTo>
                  <a:lnTo>
                    <a:pt x="111347" y="90011"/>
                  </a:lnTo>
                  <a:lnTo>
                    <a:pt x="114395" y="85439"/>
                  </a:lnTo>
                  <a:lnTo>
                    <a:pt x="115919" y="79343"/>
                  </a:lnTo>
                  <a:lnTo>
                    <a:pt x="117443" y="74771"/>
                  </a:lnTo>
                  <a:lnTo>
                    <a:pt x="118967" y="68675"/>
                  </a:lnTo>
                  <a:lnTo>
                    <a:pt x="118967" y="62579"/>
                  </a:lnTo>
                  <a:lnTo>
                    <a:pt x="118371" y="52808"/>
                  </a:lnTo>
                  <a:lnTo>
                    <a:pt x="94571" y="22288"/>
                  </a:lnTo>
                  <a:lnTo>
                    <a:pt x="76199" y="19812"/>
                  </a:lnTo>
                  <a:lnTo>
                    <a:pt x="161639" y="19812"/>
                  </a:lnTo>
                  <a:lnTo>
                    <a:pt x="158591" y="22860"/>
                  </a:lnTo>
                  <a:lnTo>
                    <a:pt x="128111" y="22860"/>
                  </a:lnTo>
                  <a:lnTo>
                    <a:pt x="134207" y="28956"/>
                  </a:lnTo>
                  <a:lnTo>
                    <a:pt x="140303" y="41148"/>
                  </a:lnTo>
                  <a:lnTo>
                    <a:pt x="141827" y="47244"/>
                  </a:lnTo>
                  <a:lnTo>
                    <a:pt x="143351" y="54959"/>
                  </a:lnTo>
                  <a:lnTo>
                    <a:pt x="143287" y="64103"/>
                  </a:lnTo>
                  <a:lnTo>
                    <a:pt x="143097" y="68675"/>
                  </a:lnTo>
                  <a:lnTo>
                    <a:pt x="143065" y="69437"/>
                  </a:lnTo>
                  <a:lnTo>
                    <a:pt x="131159" y="103727"/>
                  </a:lnTo>
                  <a:lnTo>
                    <a:pt x="128111" y="106775"/>
                  </a:lnTo>
                  <a:close/>
                </a:path>
                <a:path w="163195" h="262889">
                  <a:moveTo>
                    <a:pt x="76199" y="126587"/>
                  </a:moveTo>
                  <a:lnTo>
                    <a:pt x="68579" y="126587"/>
                  </a:lnTo>
                  <a:lnTo>
                    <a:pt x="53339" y="123539"/>
                  </a:lnTo>
                  <a:lnTo>
                    <a:pt x="45719" y="120491"/>
                  </a:lnTo>
                  <a:lnTo>
                    <a:pt x="39623" y="118967"/>
                  </a:lnTo>
                  <a:lnTo>
                    <a:pt x="36575" y="114395"/>
                  </a:lnTo>
                  <a:lnTo>
                    <a:pt x="118967" y="114395"/>
                  </a:lnTo>
                  <a:lnTo>
                    <a:pt x="83113" y="126301"/>
                  </a:lnTo>
                  <a:lnTo>
                    <a:pt x="76199" y="126587"/>
                  </a:lnTo>
                  <a:close/>
                </a:path>
                <a:path w="163195" h="262889">
                  <a:moveTo>
                    <a:pt x="143922" y="242554"/>
                  </a:moveTo>
                  <a:lnTo>
                    <a:pt x="87018" y="242554"/>
                  </a:lnTo>
                  <a:lnTo>
                    <a:pt x="94190" y="242220"/>
                  </a:lnTo>
                  <a:lnTo>
                    <a:pt x="100773" y="241315"/>
                  </a:lnTo>
                  <a:lnTo>
                    <a:pt x="106775" y="239553"/>
                  </a:lnTo>
                  <a:lnTo>
                    <a:pt x="114395" y="238029"/>
                  </a:lnTo>
                  <a:lnTo>
                    <a:pt x="120491" y="234981"/>
                  </a:lnTo>
                  <a:lnTo>
                    <a:pt x="125063" y="230409"/>
                  </a:lnTo>
                  <a:lnTo>
                    <a:pt x="129635" y="227361"/>
                  </a:lnTo>
                  <a:lnTo>
                    <a:pt x="132683" y="222789"/>
                  </a:lnTo>
                  <a:lnTo>
                    <a:pt x="134207" y="218217"/>
                  </a:lnTo>
                  <a:lnTo>
                    <a:pt x="137255" y="213550"/>
                  </a:lnTo>
                  <a:lnTo>
                    <a:pt x="137255" y="195262"/>
                  </a:lnTo>
                  <a:lnTo>
                    <a:pt x="99155" y="176974"/>
                  </a:lnTo>
                  <a:lnTo>
                    <a:pt x="45719" y="175450"/>
                  </a:lnTo>
                  <a:lnTo>
                    <a:pt x="152495" y="175450"/>
                  </a:lnTo>
                  <a:lnTo>
                    <a:pt x="154019" y="176974"/>
                  </a:lnTo>
                  <a:lnTo>
                    <a:pt x="160115" y="189166"/>
                  </a:lnTo>
                  <a:lnTo>
                    <a:pt x="161639" y="195262"/>
                  </a:lnTo>
                  <a:lnTo>
                    <a:pt x="161639" y="210502"/>
                  </a:lnTo>
                  <a:lnTo>
                    <a:pt x="160115" y="218217"/>
                  </a:lnTo>
                  <a:lnTo>
                    <a:pt x="154019" y="233457"/>
                  </a:lnTo>
                  <a:lnTo>
                    <a:pt x="147923" y="239553"/>
                  </a:lnTo>
                  <a:lnTo>
                    <a:pt x="143922" y="2425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327802" y="1697926"/>
              <a:ext cx="289658" cy="193738"/>
            </a:xfrm>
            <a:prstGeom prst="rect">
              <a:avLst/>
            </a:prstGeom>
          </p:spPr>
        </p:pic>
        <p:sp>
          <p:nvSpPr>
            <p:cNvPr id="82" name="object 82" descr=""/>
            <p:cNvSpPr/>
            <p:nvPr/>
          </p:nvSpPr>
          <p:spPr>
            <a:xfrm>
              <a:off x="8643460" y="1699450"/>
              <a:ext cx="259715" cy="191135"/>
            </a:xfrm>
            <a:custGeom>
              <a:avLst/>
              <a:gdLst/>
              <a:ahLst/>
              <a:cxnLst/>
              <a:rect l="l" t="t" r="r" b="b"/>
              <a:pathLst>
                <a:path w="259715" h="191135">
                  <a:moveTo>
                    <a:pt x="21431" y="1524"/>
                  </a:moveTo>
                  <a:lnTo>
                    <a:pt x="3048" y="1524"/>
                  </a:lnTo>
                  <a:lnTo>
                    <a:pt x="4572" y="0"/>
                  </a:lnTo>
                  <a:lnTo>
                    <a:pt x="19907" y="0"/>
                  </a:lnTo>
                  <a:lnTo>
                    <a:pt x="21431" y="1524"/>
                  </a:lnTo>
                  <a:close/>
                </a:path>
                <a:path w="259715" h="191135">
                  <a:moveTo>
                    <a:pt x="137350" y="1524"/>
                  </a:moveTo>
                  <a:lnTo>
                    <a:pt x="120491" y="1524"/>
                  </a:lnTo>
                  <a:lnTo>
                    <a:pt x="122015" y="0"/>
                  </a:lnTo>
                  <a:lnTo>
                    <a:pt x="135826" y="0"/>
                  </a:lnTo>
                  <a:lnTo>
                    <a:pt x="137350" y="1524"/>
                  </a:lnTo>
                  <a:close/>
                </a:path>
                <a:path w="259715" h="191135">
                  <a:moveTo>
                    <a:pt x="257841" y="1524"/>
                  </a:moveTo>
                  <a:lnTo>
                    <a:pt x="239458" y="1524"/>
                  </a:lnTo>
                  <a:lnTo>
                    <a:pt x="240982" y="0"/>
                  </a:lnTo>
                  <a:lnTo>
                    <a:pt x="256317" y="0"/>
                  </a:lnTo>
                  <a:lnTo>
                    <a:pt x="257841" y="1524"/>
                  </a:lnTo>
                  <a:close/>
                </a:path>
                <a:path w="259715" h="191135">
                  <a:moveTo>
                    <a:pt x="85439" y="189166"/>
                  </a:moveTo>
                  <a:lnTo>
                    <a:pt x="61055" y="189166"/>
                  </a:lnTo>
                  <a:lnTo>
                    <a:pt x="59531" y="187642"/>
                  </a:lnTo>
                  <a:lnTo>
                    <a:pt x="58007" y="187642"/>
                  </a:lnTo>
                  <a:lnTo>
                    <a:pt x="58007" y="186118"/>
                  </a:lnTo>
                  <a:lnTo>
                    <a:pt x="56483" y="186118"/>
                  </a:lnTo>
                  <a:lnTo>
                    <a:pt x="56483" y="184594"/>
                  </a:lnTo>
                  <a:lnTo>
                    <a:pt x="1524" y="10668"/>
                  </a:lnTo>
                  <a:lnTo>
                    <a:pt x="1524" y="7620"/>
                  </a:lnTo>
                  <a:lnTo>
                    <a:pt x="0" y="6096"/>
                  </a:lnTo>
                  <a:lnTo>
                    <a:pt x="0" y="3048"/>
                  </a:lnTo>
                  <a:lnTo>
                    <a:pt x="1524" y="3048"/>
                  </a:lnTo>
                  <a:lnTo>
                    <a:pt x="1524" y="1524"/>
                  </a:lnTo>
                  <a:lnTo>
                    <a:pt x="24479" y="1524"/>
                  </a:lnTo>
                  <a:lnTo>
                    <a:pt x="24479" y="3048"/>
                  </a:lnTo>
                  <a:lnTo>
                    <a:pt x="26003" y="4572"/>
                  </a:lnTo>
                  <a:lnTo>
                    <a:pt x="73247" y="161734"/>
                  </a:lnTo>
                  <a:lnTo>
                    <a:pt x="73247" y="163258"/>
                  </a:lnTo>
                  <a:lnTo>
                    <a:pt x="94444" y="163258"/>
                  </a:lnTo>
                  <a:lnTo>
                    <a:pt x="88487" y="184594"/>
                  </a:lnTo>
                  <a:lnTo>
                    <a:pt x="88487" y="186118"/>
                  </a:lnTo>
                  <a:lnTo>
                    <a:pt x="85439" y="189166"/>
                  </a:lnTo>
                  <a:close/>
                </a:path>
                <a:path w="259715" h="191135">
                  <a:moveTo>
                    <a:pt x="94444" y="163258"/>
                  </a:moveTo>
                  <a:lnTo>
                    <a:pt x="73247" y="163258"/>
                  </a:lnTo>
                  <a:lnTo>
                    <a:pt x="73247" y="161734"/>
                  </a:lnTo>
                  <a:lnTo>
                    <a:pt x="117443" y="4572"/>
                  </a:lnTo>
                  <a:lnTo>
                    <a:pt x="117443" y="3048"/>
                  </a:lnTo>
                  <a:lnTo>
                    <a:pt x="118967" y="1524"/>
                  </a:lnTo>
                  <a:lnTo>
                    <a:pt x="140398" y="1524"/>
                  </a:lnTo>
                  <a:lnTo>
                    <a:pt x="140398" y="4572"/>
                  </a:lnTo>
                  <a:lnTo>
                    <a:pt x="141922" y="4572"/>
                  </a:lnTo>
                  <a:lnTo>
                    <a:pt x="152562" y="41148"/>
                  </a:lnTo>
                  <a:lnTo>
                    <a:pt x="128111" y="41148"/>
                  </a:lnTo>
                  <a:lnTo>
                    <a:pt x="128111" y="42672"/>
                  </a:lnTo>
                  <a:lnTo>
                    <a:pt x="94444" y="163258"/>
                  </a:lnTo>
                  <a:close/>
                </a:path>
                <a:path w="259715" h="191135">
                  <a:moveTo>
                    <a:pt x="209624" y="163258"/>
                  </a:moveTo>
                  <a:lnTo>
                    <a:pt x="187642" y="163258"/>
                  </a:lnTo>
                  <a:lnTo>
                    <a:pt x="187642" y="161734"/>
                  </a:lnTo>
                  <a:lnTo>
                    <a:pt x="234886" y="4572"/>
                  </a:lnTo>
                  <a:lnTo>
                    <a:pt x="236410" y="4572"/>
                  </a:lnTo>
                  <a:lnTo>
                    <a:pt x="236410" y="1524"/>
                  </a:lnTo>
                  <a:lnTo>
                    <a:pt x="259365" y="1524"/>
                  </a:lnTo>
                  <a:lnTo>
                    <a:pt x="259365" y="9144"/>
                  </a:lnTo>
                  <a:lnTo>
                    <a:pt x="257841" y="10668"/>
                  </a:lnTo>
                  <a:lnTo>
                    <a:pt x="209624" y="163258"/>
                  </a:lnTo>
                  <a:close/>
                </a:path>
                <a:path w="259715" h="191135">
                  <a:moveTo>
                    <a:pt x="199834" y="189166"/>
                  </a:moveTo>
                  <a:lnTo>
                    <a:pt x="175450" y="189166"/>
                  </a:lnTo>
                  <a:lnTo>
                    <a:pt x="173926" y="187642"/>
                  </a:lnTo>
                  <a:lnTo>
                    <a:pt x="172402" y="187642"/>
                  </a:lnTo>
                  <a:lnTo>
                    <a:pt x="170878" y="186118"/>
                  </a:lnTo>
                  <a:lnTo>
                    <a:pt x="170878" y="184594"/>
                  </a:lnTo>
                  <a:lnTo>
                    <a:pt x="128111" y="42672"/>
                  </a:lnTo>
                  <a:lnTo>
                    <a:pt x="128111" y="41148"/>
                  </a:lnTo>
                  <a:lnTo>
                    <a:pt x="152562" y="41148"/>
                  </a:lnTo>
                  <a:lnTo>
                    <a:pt x="187642" y="161734"/>
                  </a:lnTo>
                  <a:lnTo>
                    <a:pt x="187642" y="163258"/>
                  </a:lnTo>
                  <a:lnTo>
                    <a:pt x="209624" y="163258"/>
                  </a:lnTo>
                  <a:lnTo>
                    <a:pt x="202882" y="184594"/>
                  </a:lnTo>
                  <a:lnTo>
                    <a:pt x="202882" y="186118"/>
                  </a:lnTo>
                  <a:lnTo>
                    <a:pt x="199834" y="189166"/>
                  </a:lnTo>
                  <a:close/>
                </a:path>
                <a:path w="259715" h="191135">
                  <a:moveTo>
                    <a:pt x="74771" y="190690"/>
                  </a:moveTo>
                  <a:lnTo>
                    <a:pt x="70199" y="190690"/>
                  </a:lnTo>
                  <a:lnTo>
                    <a:pt x="67151" y="189166"/>
                  </a:lnTo>
                  <a:lnTo>
                    <a:pt x="77819" y="189166"/>
                  </a:lnTo>
                  <a:lnTo>
                    <a:pt x="74771" y="190690"/>
                  </a:lnTo>
                  <a:close/>
                </a:path>
                <a:path w="259715" h="191135">
                  <a:moveTo>
                    <a:pt x="189166" y="190690"/>
                  </a:moveTo>
                  <a:lnTo>
                    <a:pt x="184594" y="190690"/>
                  </a:lnTo>
                  <a:lnTo>
                    <a:pt x="181546" y="189166"/>
                  </a:lnTo>
                  <a:lnTo>
                    <a:pt x="192214" y="189166"/>
                  </a:lnTo>
                  <a:lnTo>
                    <a:pt x="189166" y="1906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3" name="object 83" descr="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021886" y="1697926"/>
            <a:ext cx="172123" cy="193738"/>
          </a:xfrm>
          <a:prstGeom prst="rect">
            <a:avLst/>
          </a:prstGeom>
        </p:spPr>
      </p:pic>
      <p:sp>
        <p:nvSpPr>
          <p:cNvPr id="84" name="object 84" descr=""/>
          <p:cNvSpPr/>
          <p:nvPr/>
        </p:nvSpPr>
        <p:spPr>
          <a:xfrm>
            <a:off x="9242964" y="1610963"/>
            <a:ext cx="24765" cy="279400"/>
          </a:xfrm>
          <a:custGeom>
            <a:avLst/>
            <a:gdLst/>
            <a:ahLst/>
            <a:cxnLst/>
            <a:rect l="l" t="t" r="r" b="b"/>
            <a:pathLst>
              <a:path w="24765" h="279400">
                <a:moveTo>
                  <a:pt x="16764" y="1524"/>
                </a:moveTo>
                <a:lnTo>
                  <a:pt x="7620" y="1524"/>
                </a:lnTo>
                <a:lnTo>
                  <a:pt x="10668" y="0"/>
                </a:lnTo>
                <a:lnTo>
                  <a:pt x="15240" y="0"/>
                </a:lnTo>
                <a:lnTo>
                  <a:pt x="16764" y="1524"/>
                </a:lnTo>
                <a:close/>
              </a:path>
              <a:path w="24765" h="279400">
                <a:moveTo>
                  <a:pt x="21336" y="277653"/>
                </a:moveTo>
                <a:lnTo>
                  <a:pt x="3048" y="277653"/>
                </a:lnTo>
                <a:lnTo>
                  <a:pt x="1524" y="276129"/>
                </a:lnTo>
                <a:lnTo>
                  <a:pt x="1524" y="274605"/>
                </a:lnTo>
                <a:lnTo>
                  <a:pt x="0" y="274605"/>
                </a:lnTo>
                <a:lnTo>
                  <a:pt x="0" y="4571"/>
                </a:lnTo>
                <a:lnTo>
                  <a:pt x="1524" y="4571"/>
                </a:lnTo>
                <a:lnTo>
                  <a:pt x="1524" y="3048"/>
                </a:lnTo>
                <a:lnTo>
                  <a:pt x="3048" y="1524"/>
                </a:lnTo>
                <a:lnTo>
                  <a:pt x="21336" y="1524"/>
                </a:lnTo>
                <a:lnTo>
                  <a:pt x="22860" y="3048"/>
                </a:lnTo>
                <a:lnTo>
                  <a:pt x="24384" y="3048"/>
                </a:lnTo>
                <a:lnTo>
                  <a:pt x="24384" y="276129"/>
                </a:lnTo>
                <a:lnTo>
                  <a:pt x="22860" y="276129"/>
                </a:lnTo>
                <a:lnTo>
                  <a:pt x="21336" y="277653"/>
                </a:lnTo>
                <a:close/>
              </a:path>
              <a:path w="24765" h="279400">
                <a:moveTo>
                  <a:pt x="15240" y="279177"/>
                </a:moveTo>
                <a:lnTo>
                  <a:pt x="10668" y="279177"/>
                </a:lnTo>
                <a:lnTo>
                  <a:pt x="7620" y="277653"/>
                </a:lnTo>
                <a:lnTo>
                  <a:pt x="16764" y="277653"/>
                </a:lnTo>
                <a:lnTo>
                  <a:pt x="15240" y="2791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 descr=""/>
          <p:cNvSpPr/>
          <p:nvPr/>
        </p:nvSpPr>
        <p:spPr>
          <a:xfrm>
            <a:off x="9320689" y="1612487"/>
            <a:ext cx="156210" cy="279400"/>
          </a:xfrm>
          <a:custGeom>
            <a:avLst/>
            <a:gdLst/>
            <a:ahLst/>
            <a:cxnLst/>
            <a:rect l="l" t="t" r="r" b="b"/>
            <a:pathLst>
              <a:path w="156209" h="279400">
                <a:moveTo>
                  <a:pt x="152590" y="1524"/>
                </a:moveTo>
                <a:lnTo>
                  <a:pt x="137255" y="1524"/>
                </a:lnTo>
                <a:lnTo>
                  <a:pt x="138779" y="0"/>
                </a:lnTo>
                <a:lnTo>
                  <a:pt x="151066" y="0"/>
                </a:lnTo>
                <a:lnTo>
                  <a:pt x="152590" y="1524"/>
                </a:lnTo>
                <a:close/>
              </a:path>
              <a:path w="156209" h="279400">
                <a:moveTo>
                  <a:pt x="155638" y="112871"/>
                </a:moveTo>
                <a:lnTo>
                  <a:pt x="132683" y="112871"/>
                </a:lnTo>
                <a:lnTo>
                  <a:pt x="132683" y="3047"/>
                </a:lnTo>
                <a:lnTo>
                  <a:pt x="134207" y="1524"/>
                </a:lnTo>
                <a:lnTo>
                  <a:pt x="154114" y="1524"/>
                </a:lnTo>
                <a:lnTo>
                  <a:pt x="155638" y="3047"/>
                </a:lnTo>
                <a:lnTo>
                  <a:pt x="155638" y="112871"/>
                </a:lnTo>
                <a:close/>
              </a:path>
              <a:path w="156209" h="279400">
                <a:moveTo>
                  <a:pt x="71723" y="279177"/>
                </a:moveTo>
                <a:lnTo>
                  <a:pt x="61560" y="278606"/>
                </a:lnTo>
                <a:lnTo>
                  <a:pt x="61849" y="278606"/>
                </a:lnTo>
                <a:lnTo>
                  <a:pt x="53244" y="277082"/>
                </a:lnTo>
                <a:lnTo>
                  <a:pt x="16764" y="251745"/>
                </a:lnTo>
                <a:lnTo>
                  <a:pt x="1928" y="212026"/>
                </a:lnTo>
                <a:lnTo>
                  <a:pt x="362" y="195072"/>
                </a:lnTo>
                <a:lnTo>
                  <a:pt x="261" y="193738"/>
                </a:lnTo>
                <a:lnTo>
                  <a:pt x="90" y="187761"/>
                </a:lnTo>
                <a:lnTo>
                  <a:pt x="0" y="184594"/>
                </a:lnTo>
                <a:lnTo>
                  <a:pt x="285" y="173450"/>
                </a:lnTo>
                <a:lnTo>
                  <a:pt x="7167" y="134533"/>
                </a:lnTo>
                <a:lnTo>
                  <a:pt x="24561" y="105822"/>
                </a:lnTo>
                <a:lnTo>
                  <a:pt x="24684" y="105679"/>
                </a:lnTo>
                <a:lnTo>
                  <a:pt x="58959" y="86772"/>
                </a:lnTo>
                <a:lnTo>
                  <a:pt x="76295" y="85439"/>
                </a:lnTo>
                <a:lnTo>
                  <a:pt x="84272" y="85748"/>
                </a:lnTo>
                <a:lnTo>
                  <a:pt x="124620" y="105251"/>
                </a:lnTo>
                <a:lnTo>
                  <a:pt x="65627" y="105251"/>
                </a:lnTo>
                <a:lnTo>
                  <a:pt x="58007" y="106775"/>
                </a:lnTo>
                <a:lnTo>
                  <a:pt x="32099" y="135731"/>
                </a:lnTo>
                <a:lnTo>
                  <a:pt x="27432" y="152590"/>
                </a:lnTo>
                <a:lnTo>
                  <a:pt x="25669" y="159448"/>
                </a:lnTo>
                <a:lnTo>
                  <a:pt x="24765" y="166306"/>
                </a:lnTo>
                <a:lnTo>
                  <a:pt x="24431" y="173164"/>
                </a:lnTo>
                <a:lnTo>
                  <a:pt x="24407" y="187761"/>
                </a:lnTo>
                <a:lnTo>
                  <a:pt x="24544" y="193738"/>
                </a:lnTo>
                <a:lnTo>
                  <a:pt x="24574" y="195072"/>
                </a:lnTo>
                <a:lnTo>
                  <a:pt x="35147" y="234981"/>
                </a:lnTo>
                <a:lnTo>
                  <a:pt x="38195" y="242601"/>
                </a:lnTo>
                <a:lnTo>
                  <a:pt x="56483" y="256317"/>
                </a:lnTo>
                <a:lnTo>
                  <a:pt x="64103" y="259365"/>
                </a:lnTo>
                <a:lnTo>
                  <a:pt x="119947" y="259365"/>
                </a:lnTo>
                <a:lnTo>
                  <a:pt x="119729" y="259556"/>
                </a:lnTo>
                <a:lnTo>
                  <a:pt x="80605" y="278606"/>
                </a:lnTo>
                <a:lnTo>
                  <a:pt x="71723" y="279177"/>
                </a:lnTo>
                <a:close/>
              </a:path>
              <a:path w="156209" h="279400">
                <a:moveTo>
                  <a:pt x="119947" y="259365"/>
                </a:moveTo>
                <a:lnTo>
                  <a:pt x="77819" y="259365"/>
                </a:lnTo>
                <a:lnTo>
                  <a:pt x="86963" y="256317"/>
                </a:lnTo>
                <a:lnTo>
                  <a:pt x="91535" y="256317"/>
                </a:lnTo>
                <a:lnTo>
                  <a:pt x="96107" y="253269"/>
                </a:lnTo>
                <a:lnTo>
                  <a:pt x="102203" y="250221"/>
                </a:lnTo>
                <a:lnTo>
                  <a:pt x="111347" y="244125"/>
                </a:lnTo>
                <a:lnTo>
                  <a:pt x="115919" y="238029"/>
                </a:lnTo>
                <a:lnTo>
                  <a:pt x="122015" y="233457"/>
                </a:lnTo>
                <a:lnTo>
                  <a:pt x="126587" y="227361"/>
                </a:lnTo>
                <a:lnTo>
                  <a:pt x="132683" y="221170"/>
                </a:lnTo>
                <a:lnTo>
                  <a:pt x="132683" y="141922"/>
                </a:lnTo>
                <a:lnTo>
                  <a:pt x="103727" y="114395"/>
                </a:lnTo>
                <a:lnTo>
                  <a:pt x="74771" y="105251"/>
                </a:lnTo>
                <a:lnTo>
                  <a:pt x="124620" y="105251"/>
                </a:lnTo>
                <a:lnTo>
                  <a:pt x="125849" y="106322"/>
                </a:lnTo>
                <a:lnTo>
                  <a:pt x="132683" y="112871"/>
                </a:lnTo>
                <a:lnTo>
                  <a:pt x="155638" y="112871"/>
                </a:lnTo>
                <a:lnTo>
                  <a:pt x="155638" y="245649"/>
                </a:lnTo>
                <a:lnTo>
                  <a:pt x="134207" y="245649"/>
                </a:lnTo>
                <a:lnTo>
                  <a:pt x="127111" y="253103"/>
                </a:lnTo>
                <a:lnTo>
                  <a:pt x="119947" y="259365"/>
                </a:lnTo>
                <a:close/>
              </a:path>
              <a:path w="156209" h="279400">
                <a:moveTo>
                  <a:pt x="154114" y="276129"/>
                </a:moveTo>
                <a:lnTo>
                  <a:pt x="137255" y="276129"/>
                </a:lnTo>
                <a:lnTo>
                  <a:pt x="134207" y="273081"/>
                </a:lnTo>
                <a:lnTo>
                  <a:pt x="134207" y="245649"/>
                </a:lnTo>
                <a:lnTo>
                  <a:pt x="155638" y="245649"/>
                </a:lnTo>
                <a:lnTo>
                  <a:pt x="155638" y="274605"/>
                </a:lnTo>
                <a:lnTo>
                  <a:pt x="154114" y="276129"/>
                </a:lnTo>
                <a:close/>
              </a:path>
              <a:path w="156209" h="279400">
                <a:moveTo>
                  <a:pt x="148018" y="277653"/>
                </a:moveTo>
                <a:lnTo>
                  <a:pt x="143446" y="277653"/>
                </a:lnTo>
                <a:lnTo>
                  <a:pt x="141827" y="276129"/>
                </a:lnTo>
                <a:lnTo>
                  <a:pt x="149542" y="276129"/>
                </a:lnTo>
                <a:lnTo>
                  <a:pt x="148018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6" name="object 86" descr="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9528143" y="1697926"/>
            <a:ext cx="158591" cy="193738"/>
          </a:xfrm>
          <a:prstGeom prst="rect">
            <a:avLst/>
          </a:prstGeom>
        </p:spPr>
      </p:pic>
      <p:pic>
        <p:nvPicPr>
          <p:cNvPr id="87" name="object 87" descr="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9738645" y="1697926"/>
            <a:ext cx="128111" cy="192214"/>
          </a:xfrm>
          <a:prstGeom prst="rect">
            <a:avLst/>
          </a:prstGeom>
        </p:spPr>
      </p:pic>
      <p:sp>
        <p:nvSpPr>
          <p:cNvPr id="88" name="object 88" descr=""/>
          <p:cNvSpPr/>
          <p:nvPr/>
        </p:nvSpPr>
        <p:spPr>
          <a:xfrm>
            <a:off x="3323361" y="2093124"/>
            <a:ext cx="369570" cy="278130"/>
          </a:xfrm>
          <a:custGeom>
            <a:avLst/>
            <a:gdLst/>
            <a:ahLst/>
            <a:cxnLst/>
            <a:rect l="l" t="t" r="r" b="b"/>
            <a:pathLst>
              <a:path w="369570" h="278130">
                <a:moveTo>
                  <a:pt x="189166" y="24384"/>
                </a:moveTo>
                <a:lnTo>
                  <a:pt x="187642" y="24384"/>
                </a:lnTo>
                <a:lnTo>
                  <a:pt x="187642" y="21336"/>
                </a:lnTo>
                <a:lnTo>
                  <a:pt x="186118" y="21336"/>
                </a:lnTo>
                <a:lnTo>
                  <a:pt x="184594" y="19812"/>
                </a:lnTo>
                <a:lnTo>
                  <a:pt x="4572" y="19812"/>
                </a:lnTo>
                <a:lnTo>
                  <a:pt x="3048" y="21336"/>
                </a:lnTo>
                <a:lnTo>
                  <a:pt x="1524" y="21336"/>
                </a:lnTo>
                <a:lnTo>
                  <a:pt x="1524" y="22860"/>
                </a:lnTo>
                <a:lnTo>
                  <a:pt x="0" y="24384"/>
                </a:lnTo>
                <a:lnTo>
                  <a:pt x="0" y="36576"/>
                </a:lnTo>
                <a:lnTo>
                  <a:pt x="1524" y="38100"/>
                </a:lnTo>
                <a:lnTo>
                  <a:pt x="1524" y="39624"/>
                </a:lnTo>
                <a:lnTo>
                  <a:pt x="3048" y="41148"/>
                </a:lnTo>
                <a:lnTo>
                  <a:pt x="82384" y="41148"/>
                </a:lnTo>
                <a:lnTo>
                  <a:pt x="82384" y="274599"/>
                </a:lnTo>
                <a:lnTo>
                  <a:pt x="83908" y="276123"/>
                </a:lnTo>
                <a:lnTo>
                  <a:pt x="85432" y="276123"/>
                </a:lnTo>
                <a:lnTo>
                  <a:pt x="85432" y="277647"/>
                </a:lnTo>
                <a:lnTo>
                  <a:pt x="103720" y="277647"/>
                </a:lnTo>
                <a:lnTo>
                  <a:pt x="103720" y="276123"/>
                </a:lnTo>
                <a:lnTo>
                  <a:pt x="105244" y="276123"/>
                </a:lnTo>
                <a:lnTo>
                  <a:pt x="106768" y="274599"/>
                </a:lnTo>
                <a:lnTo>
                  <a:pt x="106768" y="41148"/>
                </a:lnTo>
                <a:lnTo>
                  <a:pt x="186118" y="41148"/>
                </a:lnTo>
                <a:lnTo>
                  <a:pt x="186118" y="39624"/>
                </a:lnTo>
                <a:lnTo>
                  <a:pt x="187642" y="39624"/>
                </a:lnTo>
                <a:lnTo>
                  <a:pt x="189166" y="38100"/>
                </a:lnTo>
                <a:lnTo>
                  <a:pt x="189166" y="24384"/>
                </a:lnTo>
                <a:close/>
              </a:path>
              <a:path w="369570" h="278130">
                <a:moveTo>
                  <a:pt x="369100" y="164782"/>
                </a:moveTo>
                <a:lnTo>
                  <a:pt x="368808" y="155028"/>
                </a:lnTo>
                <a:lnTo>
                  <a:pt x="367957" y="146253"/>
                </a:lnTo>
                <a:lnTo>
                  <a:pt x="366522" y="138341"/>
                </a:lnTo>
                <a:lnTo>
                  <a:pt x="364528" y="131152"/>
                </a:lnTo>
                <a:lnTo>
                  <a:pt x="363004" y="122008"/>
                </a:lnTo>
                <a:lnTo>
                  <a:pt x="359956" y="114388"/>
                </a:lnTo>
                <a:lnTo>
                  <a:pt x="353860" y="108292"/>
                </a:lnTo>
                <a:lnTo>
                  <a:pt x="352031" y="105244"/>
                </a:lnTo>
                <a:lnTo>
                  <a:pt x="313702" y="85966"/>
                </a:lnTo>
                <a:lnTo>
                  <a:pt x="305092" y="85432"/>
                </a:lnTo>
                <a:lnTo>
                  <a:pt x="298284" y="85966"/>
                </a:lnTo>
                <a:lnTo>
                  <a:pt x="298094" y="85966"/>
                </a:lnTo>
                <a:lnTo>
                  <a:pt x="260985" y="103530"/>
                </a:lnTo>
                <a:lnTo>
                  <a:pt x="247078" y="117436"/>
                </a:lnTo>
                <a:lnTo>
                  <a:pt x="247078" y="4572"/>
                </a:lnTo>
                <a:lnTo>
                  <a:pt x="244030" y="1524"/>
                </a:lnTo>
                <a:lnTo>
                  <a:pt x="242506" y="1524"/>
                </a:lnTo>
                <a:lnTo>
                  <a:pt x="242506" y="0"/>
                </a:lnTo>
                <a:lnTo>
                  <a:pt x="227266" y="0"/>
                </a:lnTo>
                <a:lnTo>
                  <a:pt x="225742" y="1524"/>
                </a:lnTo>
                <a:lnTo>
                  <a:pt x="224218" y="1524"/>
                </a:lnTo>
                <a:lnTo>
                  <a:pt x="224218" y="3048"/>
                </a:lnTo>
                <a:lnTo>
                  <a:pt x="222694" y="3048"/>
                </a:lnTo>
                <a:lnTo>
                  <a:pt x="222694" y="274599"/>
                </a:lnTo>
                <a:lnTo>
                  <a:pt x="224218" y="276123"/>
                </a:lnTo>
                <a:lnTo>
                  <a:pt x="225742" y="276123"/>
                </a:lnTo>
                <a:lnTo>
                  <a:pt x="225742" y="277647"/>
                </a:lnTo>
                <a:lnTo>
                  <a:pt x="242506" y="277647"/>
                </a:lnTo>
                <a:lnTo>
                  <a:pt x="244030" y="276123"/>
                </a:lnTo>
                <a:lnTo>
                  <a:pt x="245554" y="276123"/>
                </a:lnTo>
                <a:lnTo>
                  <a:pt x="245554" y="274599"/>
                </a:lnTo>
                <a:lnTo>
                  <a:pt x="247078" y="273075"/>
                </a:lnTo>
                <a:lnTo>
                  <a:pt x="247078" y="143344"/>
                </a:lnTo>
                <a:lnTo>
                  <a:pt x="253936" y="134772"/>
                </a:lnTo>
                <a:lnTo>
                  <a:pt x="260794" y="127342"/>
                </a:lnTo>
                <a:lnTo>
                  <a:pt x="267652" y="121056"/>
                </a:lnTo>
                <a:lnTo>
                  <a:pt x="272478" y="117436"/>
                </a:lnTo>
                <a:lnTo>
                  <a:pt x="274510" y="115912"/>
                </a:lnTo>
                <a:lnTo>
                  <a:pt x="281381" y="111036"/>
                </a:lnTo>
                <a:lnTo>
                  <a:pt x="288277" y="107721"/>
                </a:lnTo>
                <a:lnTo>
                  <a:pt x="295160" y="105841"/>
                </a:lnTo>
                <a:lnTo>
                  <a:pt x="302044" y="105244"/>
                </a:lnTo>
                <a:lnTo>
                  <a:pt x="309664" y="105244"/>
                </a:lnTo>
                <a:lnTo>
                  <a:pt x="315760" y="106768"/>
                </a:lnTo>
                <a:lnTo>
                  <a:pt x="321856" y="109816"/>
                </a:lnTo>
                <a:lnTo>
                  <a:pt x="331000" y="115912"/>
                </a:lnTo>
                <a:lnTo>
                  <a:pt x="334048" y="120484"/>
                </a:lnTo>
                <a:lnTo>
                  <a:pt x="338620" y="126580"/>
                </a:lnTo>
                <a:lnTo>
                  <a:pt x="341668" y="138772"/>
                </a:lnTo>
                <a:lnTo>
                  <a:pt x="343420" y="144792"/>
                </a:lnTo>
                <a:lnTo>
                  <a:pt x="344335" y="151396"/>
                </a:lnTo>
                <a:lnTo>
                  <a:pt x="344665" y="158572"/>
                </a:lnTo>
                <a:lnTo>
                  <a:pt x="344716" y="274599"/>
                </a:lnTo>
                <a:lnTo>
                  <a:pt x="346240" y="276123"/>
                </a:lnTo>
                <a:lnTo>
                  <a:pt x="347764" y="276123"/>
                </a:lnTo>
                <a:lnTo>
                  <a:pt x="347764" y="277647"/>
                </a:lnTo>
                <a:lnTo>
                  <a:pt x="364528" y="277647"/>
                </a:lnTo>
                <a:lnTo>
                  <a:pt x="366052" y="276123"/>
                </a:lnTo>
                <a:lnTo>
                  <a:pt x="367576" y="276123"/>
                </a:lnTo>
                <a:lnTo>
                  <a:pt x="367576" y="274599"/>
                </a:lnTo>
                <a:lnTo>
                  <a:pt x="369100" y="273075"/>
                </a:lnTo>
                <a:lnTo>
                  <a:pt x="369100" y="164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9" name="object 89" descr="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3741396" y="2178557"/>
            <a:ext cx="160043" cy="195262"/>
          </a:xfrm>
          <a:prstGeom prst="rect">
            <a:avLst/>
          </a:prstGeom>
        </p:spPr>
      </p:pic>
      <p:pic>
        <p:nvPicPr>
          <p:cNvPr id="90" name="object 90" descr="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4043267" y="2093118"/>
            <a:ext cx="1401699" cy="349377"/>
          </a:xfrm>
          <a:prstGeom prst="rect">
            <a:avLst/>
          </a:prstGeom>
        </p:spPr>
      </p:pic>
      <p:pic>
        <p:nvPicPr>
          <p:cNvPr id="91" name="object 91" descr="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5586888" y="2178557"/>
            <a:ext cx="1508473" cy="195262"/>
          </a:xfrm>
          <a:prstGeom prst="rect">
            <a:avLst/>
          </a:prstGeom>
        </p:spPr>
      </p:pic>
      <p:sp>
        <p:nvSpPr>
          <p:cNvPr id="92" name="object 92" descr=""/>
          <p:cNvSpPr/>
          <p:nvPr/>
        </p:nvSpPr>
        <p:spPr>
          <a:xfrm>
            <a:off x="7234142" y="2178557"/>
            <a:ext cx="256540" cy="192405"/>
          </a:xfrm>
          <a:custGeom>
            <a:avLst/>
            <a:gdLst/>
            <a:ahLst/>
            <a:cxnLst/>
            <a:rect l="l" t="t" r="r" b="b"/>
            <a:pathLst>
              <a:path w="256540" h="192405">
                <a:moveTo>
                  <a:pt x="47814" y="33528"/>
                </a:moveTo>
                <a:lnTo>
                  <a:pt x="22860" y="33528"/>
                </a:lnTo>
                <a:lnTo>
                  <a:pt x="29957" y="25193"/>
                </a:lnTo>
                <a:lnTo>
                  <a:pt x="65627" y="2095"/>
                </a:lnTo>
                <a:lnTo>
                  <a:pt x="72590" y="523"/>
                </a:lnTo>
                <a:lnTo>
                  <a:pt x="72783" y="523"/>
                </a:lnTo>
                <a:lnTo>
                  <a:pt x="79343" y="0"/>
                </a:lnTo>
                <a:lnTo>
                  <a:pt x="86963" y="0"/>
                </a:lnTo>
                <a:lnTo>
                  <a:pt x="104965" y="4500"/>
                </a:lnTo>
                <a:lnTo>
                  <a:pt x="105144" y="4500"/>
                </a:lnTo>
                <a:lnTo>
                  <a:pt x="118967" y="13716"/>
                </a:lnTo>
                <a:lnTo>
                  <a:pt x="123539" y="18288"/>
                </a:lnTo>
                <a:lnTo>
                  <a:pt x="124555" y="19812"/>
                </a:lnTo>
                <a:lnTo>
                  <a:pt x="76295" y="19812"/>
                </a:lnTo>
                <a:lnTo>
                  <a:pt x="70342" y="20407"/>
                </a:lnTo>
                <a:lnTo>
                  <a:pt x="64103" y="22288"/>
                </a:lnTo>
                <a:lnTo>
                  <a:pt x="57864" y="25598"/>
                </a:lnTo>
                <a:lnTo>
                  <a:pt x="51911" y="30480"/>
                </a:lnTo>
                <a:lnTo>
                  <a:pt x="47814" y="33528"/>
                </a:lnTo>
                <a:close/>
              </a:path>
              <a:path w="256540" h="192405">
                <a:moveTo>
                  <a:pt x="159874" y="36576"/>
                </a:moveTo>
                <a:lnTo>
                  <a:pt x="134207" y="36576"/>
                </a:lnTo>
                <a:lnTo>
                  <a:pt x="146399" y="24384"/>
                </a:lnTo>
                <a:lnTo>
                  <a:pt x="152495" y="19812"/>
                </a:lnTo>
                <a:lnTo>
                  <a:pt x="157067" y="15240"/>
                </a:lnTo>
                <a:lnTo>
                  <a:pt x="163163" y="10668"/>
                </a:lnTo>
                <a:lnTo>
                  <a:pt x="167830" y="9144"/>
                </a:lnTo>
                <a:lnTo>
                  <a:pt x="176974" y="3048"/>
                </a:lnTo>
                <a:lnTo>
                  <a:pt x="181546" y="3048"/>
                </a:lnTo>
                <a:lnTo>
                  <a:pt x="190690" y="0"/>
                </a:lnTo>
                <a:lnTo>
                  <a:pt x="195262" y="0"/>
                </a:lnTo>
                <a:lnTo>
                  <a:pt x="231838" y="10668"/>
                </a:lnTo>
                <a:lnTo>
                  <a:pt x="240677" y="19812"/>
                </a:lnTo>
                <a:lnTo>
                  <a:pt x="193738" y="19812"/>
                </a:lnTo>
                <a:lnTo>
                  <a:pt x="187118" y="20407"/>
                </a:lnTo>
                <a:lnTo>
                  <a:pt x="180784" y="22288"/>
                </a:lnTo>
                <a:lnTo>
                  <a:pt x="174450" y="25598"/>
                </a:lnTo>
                <a:lnTo>
                  <a:pt x="160917" y="35623"/>
                </a:lnTo>
                <a:lnTo>
                  <a:pt x="159874" y="36576"/>
                </a:lnTo>
                <a:close/>
              </a:path>
              <a:path w="256540" h="192405">
                <a:moveTo>
                  <a:pt x="19812" y="4500"/>
                </a:moveTo>
                <a:lnTo>
                  <a:pt x="3048" y="4500"/>
                </a:lnTo>
                <a:lnTo>
                  <a:pt x="3048" y="3048"/>
                </a:lnTo>
                <a:lnTo>
                  <a:pt x="19812" y="3048"/>
                </a:lnTo>
                <a:lnTo>
                  <a:pt x="19812" y="4500"/>
                </a:lnTo>
                <a:close/>
              </a:path>
              <a:path w="256540" h="192405">
                <a:moveTo>
                  <a:pt x="22860" y="190690"/>
                </a:moveTo>
                <a:lnTo>
                  <a:pt x="1524" y="190690"/>
                </a:lnTo>
                <a:lnTo>
                  <a:pt x="0" y="189166"/>
                </a:lnTo>
                <a:lnTo>
                  <a:pt x="0" y="6096"/>
                </a:lnTo>
                <a:lnTo>
                  <a:pt x="1595" y="4500"/>
                </a:lnTo>
                <a:lnTo>
                  <a:pt x="21336" y="4500"/>
                </a:lnTo>
                <a:lnTo>
                  <a:pt x="21336" y="6096"/>
                </a:lnTo>
                <a:lnTo>
                  <a:pt x="22860" y="6096"/>
                </a:lnTo>
                <a:lnTo>
                  <a:pt x="22860" y="33528"/>
                </a:lnTo>
                <a:lnTo>
                  <a:pt x="47814" y="33528"/>
                </a:lnTo>
                <a:lnTo>
                  <a:pt x="44998" y="35623"/>
                </a:lnTo>
                <a:lnTo>
                  <a:pt x="38111" y="41910"/>
                </a:lnTo>
                <a:lnTo>
                  <a:pt x="31243" y="49339"/>
                </a:lnTo>
                <a:lnTo>
                  <a:pt x="24384" y="57912"/>
                </a:lnTo>
                <a:lnTo>
                  <a:pt x="24384" y="187642"/>
                </a:lnTo>
                <a:lnTo>
                  <a:pt x="22860" y="189166"/>
                </a:lnTo>
                <a:lnTo>
                  <a:pt x="22860" y="190690"/>
                </a:lnTo>
                <a:close/>
              </a:path>
              <a:path w="256540" h="192405">
                <a:moveTo>
                  <a:pt x="138779" y="190690"/>
                </a:moveTo>
                <a:lnTo>
                  <a:pt x="117443" y="190690"/>
                </a:lnTo>
                <a:lnTo>
                  <a:pt x="117443" y="189166"/>
                </a:lnTo>
                <a:lnTo>
                  <a:pt x="115919" y="189166"/>
                </a:lnTo>
                <a:lnTo>
                  <a:pt x="115919" y="60960"/>
                </a:lnTo>
                <a:lnTo>
                  <a:pt x="114395" y="53340"/>
                </a:lnTo>
                <a:lnTo>
                  <a:pt x="90011" y="21336"/>
                </a:lnTo>
                <a:lnTo>
                  <a:pt x="83915" y="19812"/>
                </a:lnTo>
                <a:lnTo>
                  <a:pt x="124555" y="19812"/>
                </a:lnTo>
                <a:lnTo>
                  <a:pt x="132683" y="32004"/>
                </a:lnTo>
                <a:lnTo>
                  <a:pt x="134207" y="36576"/>
                </a:lnTo>
                <a:lnTo>
                  <a:pt x="159874" y="36576"/>
                </a:lnTo>
                <a:lnTo>
                  <a:pt x="154031" y="41910"/>
                </a:lnTo>
                <a:lnTo>
                  <a:pt x="147162" y="49339"/>
                </a:lnTo>
                <a:lnTo>
                  <a:pt x="140303" y="57912"/>
                </a:lnTo>
                <a:lnTo>
                  <a:pt x="140303" y="187642"/>
                </a:lnTo>
                <a:lnTo>
                  <a:pt x="138779" y="189166"/>
                </a:lnTo>
                <a:lnTo>
                  <a:pt x="138779" y="190690"/>
                </a:lnTo>
                <a:close/>
              </a:path>
              <a:path w="256540" h="192405">
                <a:moveTo>
                  <a:pt x="256222" y="189166"/>
                </a:moveTo>
                <a:lnTo>
                  <a:pt x="231838" y="189166"/>
                </a:lnTo>
                <a:lnTo>
                  <a:pt x="231838" y="60960"/>
                </a:lnTo>
                <a:lnTo>
                  <a:pt x="230314" y="53340"/>
                </a:lnTo>
                <a:lnTo>
                  <a:pt x="205930" y="21336"/>
                </a:lnTo>
                <a:lnTo>
                  <a:pt x="199834" y="19812"/>
                </a:lnTo>
                <a:lnTo>
                  <a:pt x="240677" y="19812"/>
                </a:lnTo>
                <a:lnTo>
                  <a:pt x="242506" y="22860"/>
                </a:lnTo>
                <a:lnTo>
                  <a:pt x="247078" y="28956"/>
                </a:lnTo>
                <a:lnTo>
                  <a:pt x="250126" y="36576"/>
                </a:lnTo>
                <a:lnTo>
                  <a:pt x="256222" y="74771"/>
                </a:lnTo>
                <a:lnTo>
                  <a:pt x="256222" y="189166"/>
                </a:lnTo>
                <a:close/>
              </a:path>
              <a:path w="256540" h="192405">
                <a:moveTo>
                  <a:pt x="254698" y="190690"/>
                </a:moveTo>
                <a:lnTo>
                  <a:pt x="233362" y="190690"/>
                </a:lnTo>
                <a:lnTo>
                  <a:pt x="233362" y="189166"/>
                </a:lnTo>
                <a:lnTo>
                  <a:pt x="254698" y="189166"/>
                </a:lnTo>
                <a:lnTo>
                  <a:pt x="254698" y="190690"/>
                </a:lnTo>
                <a:close/>
              </a:path>
              <a:path w="256540" h="192405">
                <a:moveTo>
                  <a:pt x="19812" y="192214"/>
                </a:moveTo>
                <a:lnTo>
                  <a:pt x="3048" y="192214"/>
                </a:lnTo>
                <a:lnTo>
                  <a:pt x="3048" y="190690"/>
                </a:lnTo>
                <a:lnTo>
                  <a:pt x="21336" y="190690"/>
                </a:lnTo>
                <a:lnTo>
                  <a:pt x="19812" y="192214"/>
                </a:lnTo>
                <a:close/>
              </a:path>
              <a:path w="256540" h="192405">
                <a:moveTo>
                  <a:pt x="135731" y="192214"/>
                </a:moveTo>
                <a:lnTo>
                  <a:pt x="118967" y="192214"/>
                </a:lnTo>
                <a:lnTo>
                  <a:pt x="118967" y="190690"/>
                </a:lnTo>
                <a:lnTo>
                  <a:pt x="137255" y="190690"/>
                </a:lnTo>
                <a:lnTo>
                  <a:pt x="135731" y="192214"/>
                </a:lnTo>
                <a:close/>
              </a:path>
              <a:path w="256540" h="192405">
                <a:moveTo>
                  <a:pt x="253174" y="192214"/>
                </a:moveTo>
                <a:lnTo>
                  <a:pt x="236410" y="192214"/>
                </a:lnTo>
                <a:lnTo>
                  <a:pt x="234886" y="190690"/>
                </a:lnTo>
                <a:lnTo>
                  <a:pt x="253174" y="190690"/>
                </a:lnTo>
                <a:lnTo>
                  <a:pt x="253174" y="1922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3" name="object 93" descr=""/>
          <p:cNvGrpSpPr/>
          <p:nvPr/>
        </p:nvGrpSpPr>
        <p:grpSpPr>
          <a:xfrm>
            <a:off x="7537704" y="2093118"/>
            <a:ext cx="639445" cy="281305"/>
            <a:chOff x="7537704" y="2093118"/>
            <a:chExt cx="639445" cy="281305"/>
          </a:xfrm>
        </p:grpSpPr>
        <p:pic>
          <p:nvPicPr>
            <p:cNvPr id="94" name="object 94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537704" y="2178557"/>
              <a:ext cx="138779" cy="195262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710011" y="2132742"/>
              <a:ext cx="111347" cy="239553"/>
            </a:xfrm>
            <a:prstGeom prst="rect">
              <a:avLst/>
            </a:prstGeom>
          </p:spPr>
        </p:pic>
        <p:pic>
          <p:nvPicPr>
            <p:cNvPr id="96" name="object 96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848790" y="2178557"/>
              <a:ext cx="138874" cy="195262"/>
            </a:xfrm>
            <a:prstGeom prst="rect">
              <a:avLst/>
            </a:prstGeom>
          </p:spPr>
        </p:pic>
        <p:sp>
          <p:nvSpPr>
            <p:cNvPr id="97" name="object 97" descr=""/>
            <p:cNvSpPr/>
            <p:nvPr/>
          </p:nvSpPr>
          <p:spPr>
            <a:xfrm>
              <a:off x="8031861" y="2093118"/>
              <a:ext cx="145415" cy="278130"/>
            </a:xfrm>
            <a:custGeom>
              <a:avLst/>
              <a:gdLst/>
              <a:ahLst/>
              <a:cxnLst/>
              <a:rect l="l" t="t" r="r" b="b"/>
              <a:pathLst>
                <a:path w="145415" h="278130">
                  <a:moveTo>
                    <a:pt x="19812" y="1524"/>
                  </a:moveTo>
                  <a:lnTo>
                    <a:pt x="3048" y="1524"/>
                  </a:lnTo>
                  <a:lnTo>
                    <a:pt x="4572" y="0"/>
                  </a:lnTo>
                  <a:lnTo>
                    <a:pt x="18288" y="0"/>
                  </a:lnTo>
                  <a:lnTo>
                    <a:pt x="19812" y="1524"/>
                  </a:lnTo>
                  <a:close/>
                </a:path>
                <a:path w="145415" h="278130">
                  <a:moveTo>
                    <a:pt x="19812" y="277653"/>
                  </a:moveTo>
                  <a:lnTo>
                    <a:pt x="3048" y="277653"/>
                  </a:lnTo>
                  <a:lnTo>
                    <a:pt x="0" y="274605"/>
                  </a:lnTo>
                  <a:lnTo>
                    <a:pt x="0" y="3048"/>
                  </a:lnTo>
                  <a:lnTo>
                    <a:pt x="1524" y="1524"/>
                  </a:lnTo>
                  <a:lnTo>
                    <a:pt x="21336" y="1524"/>
                  </a:lnTo>
                  <a:lnTo>
                    <a:pt x="22860" y="3048"/>
                  </a:lnTo>
                  <a:lnTo>
                    <a:pt x="22860" y="117443"/>
                  </a:lnTo>
                  <a:lnTo>
                    <a:pt x="49776" y="117443"/>
                  </a:lnTo>
                  <a:lnTo>
                    <a:pt x="44934" y="121062"/>
                  </a:lnTo>
                  <a:lnTo>
                    <a:pt x="37909" y="127349"/>
                  </a:lnTo>
                  <a:lnTo>
                    <a:pt x="30599" y="134778"/>
                  </a:lnTo>
                  <a:lnTo>
                    <a:pt x="22860" y="143351"/>
                  </a:lnTo>
                  <a:lnTo>
                    <a:pt x="22860" y="276129"/>
                  </a:lnTo>
                  <a:lnTo>
                    <a:pt x="21336" y="276129"/>
                  </a:lnTo>
                  <a:lnTo>
                    <a:pt x="19812" y="277653"/>
                  </a:lnTo>
                  <a:close/>
                </a:path>
                <a:path w="145415" h="278130">
                  <a:moveTo>
                    <a:pt x="49776" y="117443"/>
                  </a:moveTo>
                  <a:lnTo>
                    <a:pt x="22860" y="117443"/>
                  </a:lnTo>
                  <a:lnTo>
                    <a:pt x="30622" y="109989"/>
                  </a:lnTo>
                  <a:lnTo>
                    <a:pt x="67329" y="87534"/>
                  </a:lnTo>
                  <a:lnTo>
                    <a:pt x="74763" y="85963"/>
                  </a:lnTo>
                  <a:lnTo>
                    <a:pt x="74987" y="85963"/>
                  </a:lnTo>
                  <a:lnTo>
                    <a:pt x="82391" y="85439"/>
                  </a:lnTo>
                  <a:lnTo>
                    <a:pt x="122967" y="98774"/>
                  </a:lnTo>
                  <a:lnTo>
                    <a:pt x="128964" y="105251"/>
                  </a:lnTo>
                  <a:lnTo>
                    <a:pt x="79343" y="105251"/>
                  </a:lnTo>
                  <a:lnTo>
                    <a:pt x="72483" y="105846"/>
                  </a:lnTo>
                  <a:lnTo>
                    <a:pt x="65615" y="107727"/>
                  </a:lnTo>
                  <a:lnTo>
                    <a:pt x="58729" y="111037"/>
                  </a:lnTo>
                  <a:lnTo>
                    <a:pt x="51816" y="115919"/>
                  </a:lnTo>
                  <a:lnTo>
                    <a:pt x="49776" y="117443"/>
                  </a:lnTo>
                  <a:close/>
                </a:path>
                <a:path w="145415" h="278130">
                  <a:moveTo>
                    <a:pt x="144875" y="276129"/>
                  </a:moveTo>
                  <a:lnTo>
                    <a:pt x="123539" y="276129"/>
                  </a:lnTo>
                  <a:lnTo>
                    <a:pt x="122015" y="274605"/>
                  </a:lnTo>
                  <a:lnTo>
                    <a:pt x="122015" y="166306"/>
                  </a:lnTo>
                  <a:lnTo>
                    <a:pt x="121753" y="158576"/>
                  </a:lnTo>
                  <a:lnTo>
                    <a:pt x="111347" y="120491"/>
                  </a:lnTo>
                  <a:lnTo>
                    <a:pt x="97631" y="109823"/>
                  </a:lnTo>
                  <a:lnTo>
                    <a:pt x="93059" y="106775"/>
                  </a:lnTo>
                  <a:lnTo>
                    <a:pt x="86963" y="105251"/>
                  </a:lnTo>
                  <a:lnTo>
                    <a:pt x="128964" y="105251"/>
                  </a:lnTo>
                  <a:lnTo>
                    <a:pt x="131159" y="108299"/>
                  </a:lnTo>
                  <a:lnTo>
                    <a:pt x="135731" y="114395"/>
                  </a:lnTo>
                  <a:lnTo>
                    <a:pt x="140303" y="122015"/>
                  </a:lnTo>
                  <a:lnTo>
                    <a:pt x="141827" y="131159"/>
                  </a:lnTo>
                  <a:lnTo>
                    <a:pt x="143589" y="138341"/>
                  </a:lnTo>
                  <a:lnTo>
                    <a:pt x="144494" y="146256"/>
                  </a:lnTo>
                  <a:lnTo>
                    <a:pt x="144827" y="155028"/>
                  </a:lnTo>
                  <a:lnTo>
                    <a:pt x="144875" y="276129"/>
                  </a:lnTo>
                  <a:close/>
                </a:path>
                <a:path w="145415" h="278130">
                  <a:moveTo>
                    <a:pt x="141827" y="277653"/>
                  </a:moveTo>
                  <a:lnTo>
                    <a:pt x="125063" y="277653"/>
                  </a:lnTo>
                  <a:lnTo>
                    <a:pt x="125063" y="276129"/>
                  </a:lnTo>
                  <a:lnTo>
                    <a:pt x="143351" y="276129"/>
                  </a:lnTo>
                  <a:lnTo>
                    <a:pt x="141827" y="2776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8" name="object 98" descr="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8304848" y="2132742"/>
            <a:ext cx="111347" cy="239553"/>
          </a:xfrm>
          <a:prstGeom prst="rect">
            <a:avLst/>
          </a:prstGeom>
        </p:spPr>
      </p:pic>
      <p:sp>
        <p:nvSpPr>
          <p:cNvPr id="99" name="object 99" descr=""/>
          <p:cNvSpPr/>
          <p:nvPr/>
        </p:nvSpPr>
        <p:spPr>
          <a:xfrm>
            <a:off x="8462009" y="2093118"/>
            <a:ext cx="145415" cy="278130"/>
          </a:xfrm>
          <a:custGeom>
            <a:avLst/>
            <a:gdLst/>
            <a:ahLst/>
            <a:cxnLst/>
            <a:rect l="l" t="t" r="r" b="b"/>
            <a:pathLst>
              <a:path w="145415" h="278130">
                <a:moveTo>
                  <a:pt x="19812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18288" y="0"/>
                </a:lnTo>
                <a:lnTo>
                  <a:pt x="19812" y="1524"/>
                </a:lnTo>
                <a:close/>
              </a:path>
              <a:path w="145415" h="278130">
                <a:moveTo>
                  <a:pt x="22860" y="276129"/>
                </a:moveTo>
                <a:lnTo>
                  <a:pt x="1524" y="276129"/>
                </a:lnTo>
                <a:lnTo>
                  <a:pt x="0" y="274605"/>
                </a:lnTo>
                <a:lnTo>
                  <a:pt x="0" y="3048"/>
                </a:lnTo>
                <a:lnTo>
                  <a:pt x="1524" y="3048"/>
                </a:lnTo>
                <a:lnTo>
                  <a:pt x="1524" y="1524"/>
                </a:lnTo>
                <a:lnTo>
                  <a:pt x="21336" y="1524"/>
                </a:lnTo>
                <a:lnTo>
                  <a:pt x="22860" y="3048"/>
                </a:lnTo>
                <a:lnTo>
                  <a:pt x="22860" y="117443"/>
                </a:lnTo>
                <a:lnTo>
                  <a:pt x="49776" y="117443"/>
                </a:lnTo>
                <a:lnTo>
                  <a:pt x="44934" y="121062"/>
                </a:lnTo>
                <a:lnTo>
                  <a:pt x="37909" y="127349"/>
                </a:lnTo>
                <a:lnTo>
                  <a:pt x="30599" y="134778"/>
                </a:lnTo>
                <a:lnTo>
                  <a:pt x="22860" y="143351"/>
                </a:lnTo>
                <a:lnTo>
                  <a:pt x="22860" y="276129"/>
                </a:lnTo>
                <a:close/>
              </a:path>
              <a:path w="145415" h="278130">
                <a:moveTo>
                  <a:pt x="49776" y="117443"/>
                </a:moveTo>
                <a:lnTo>
                  <a:pt x="22860" y="117443"/>
                </a:lnTo>
                <a:lnTo>
                  <a:pt x="30622" y="109989"/>
                </a:lnTo>
                <a:lnTo>
                  <a:pt x="67818" y="87534"/>
                </a:lnTo>
                <a:lnTo>
                  <a:pt x="75313" y="85963"/>
                </a:lnTo>
                <a:lnTo>
                  <a:pt x="75508" y="85963"/>
                </a:lnTo>
                <a:lnTo>
                  <a:pt x="82296" y="85439"/>
                </a:lnTo>
                <a:lnTo>
                  <a:pt x="122967" y="98774"/>
                </a:lnTo>
                <a:lnTo>
                  <a:pt x="128964" y="105251"/>
                </a:lnTo>
                <a:lnTo>
                  <a:pt x="79248" y="105251"/>
                </a:lnTo>
                <a:lnTo>
                  <a:pt x="72390" y="105846"/>
                </a:lnTo>
                <a:lnTo>
                  <a:pt x="65532" y="107727"/>
                </a:lnTo>
                <a:lnTo>
                  <a:pt x="58674" y="111037"/>
                </a:lnTo>
                <a:lnTo>
                  <a:pt x="51816" y="115919"/>
                </a:lnTo>
                <a:lnTo>
                  <a:pt x="49776" y="117443"/>
                </a:lnTo>
                <a:close/>
              </a:path>
              <a:path w="145415" h="278130">
                <a:moveTo>
                  <a:pt x="144875" y="276129"/>
                </a:moveTo>
                <a:lnTo>
                  <a:pt x="123539" y="276129"/>
                </a:lnTo>
                <a:lnTo>
                  <a:pt x="122015" y="274605"/>
                </a:lnTo>
                <a:lnTo>
                  <a:pt x="122015" y="166306"/>
                </a:lnTo>
                <a:lnTo>
                  <a:pt x="121753" y="158576"/>
                </a:lnTo>
                <a:lnTo>
                  <a:pt x="111347" y="120491"/>
                </a:lnTo>
                <a:lnTo>
                  <a:pt x="86963" y="105251"/>
                </a:lnTo>
                <a:lnTo>
                  <a:pt x="128964" y="105251"/>
                </a:lnTo>
                <a:lnTo>
                  <a:pt x="131159" y="108299"/>
                </a:lnTo>
                <a:lnTo>
                  <a:pt x="137255" y="114395"/>
                </a:lnTo>
                <a:lnTo>
                  <a:pt x="140303" y="122015"/>
                </a:lnTo>
                <a:lnTo>
                  <a:pt x="141827" y="131159"/>
                </a:lnTo>
                <a:lnTo>
                  <a:pt x="143589" y="138341"/>
                </a:lnTo>
                <a:lnTo>
                  <a:pt x="144494" y="146256"/>
                </a:lnTo>
                <a:lnTo>
                  <a:pt x="144827" y="155028"/>
                </a:lnTo>
                <a:lnTo>
                  <a:pt x="144875" y="276129"/>
                </a:lnTo>
                <a:close/>
              </a:path>
              <a:path w="145415" h="278130">
                <a:moveTo>
                  <a:pt x="19812" y="277653"/>
                </a:moveTo>
                <a:lnTo>
                  <a:pt x="3048" y="277653"/>
                </a:lnTo>
                <a:lnTo>
                  <a:pt x="3048" y="276129"/>
                </a:lnTo>
                <a:lnTo>
                  <a:pt x="21336" y="276129"/>
                </a:lnTo>
                <a:lnTo>
                  <a:pt x="19812" y="277653"/>
                </a:lnTo>
                <a:close/>
              </a:path>
              <a:path w="145415" h="278130">
                <a:moveTo>
                  <a:pt x="141827" y="277653"/>
                </a:moveTo>
                <a:lnTo>
                  <a:pt x="125063" y="277653"/>
                </a:lnTo>
                <a:lnTo>
                  <a:pt x="125063" y="276129"/>
                </a:lnTo>
                <a:lnTo>
                  <a:pt x="143351" y="276129"/>
                </a:lnTo>
                <a:lnTo>
                  <a:pt x="141827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0" name="object 100" descr="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8657249" y="2178557"/>
            <a:ext cx="160138" cy="195262"/>
          </a:xfrm>
          <a:prstGeom prst="rect">
            <a:avLst/>
          </a:prstGeom>
        </p:spPr>
      </p:pic>
      <p:grpSp>
        <p:nvGrpSpPr>
          <p:cNvPr id="101" name="object 101" descr=""/>
          <p:cNvGrpSpPr/>
          <p:nvPr/>
        </p:nvGrpSpPr>
        <p:grpSpPr>
          <a:xfrm>
            <a:off x="8945498" y="2178557"/>
            <a:ext cx="530860" cy="264160"/>
            <a:chOff x="8945498" y="2178557"/>
            <a:chExt cx="530860" cy="264160"/>
          </a:xfrm>
        </p:grpSpPr>
        <p:pic>
          <p:nvPicPr>
            <p:cNvPr id="102" name="object 102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8945498" y="2178557"/>
              <a:ext cx="138779" cy="195262"/>
            </a:xfrm>
            <a:prstGeom prst="rect">
              <a:avLst/>
            </a:prstGeom>
          </p:spPr>
        </p:pic>
        <p:pic>
          <p:nvPicPr>
            <p:cNvPr id="103" name="object 103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111795" y="2178557"/>
              <a:ext cx="172317" cy="195262"/>
            </a:xfrm>
            <a:prstGeom prst="rect">
              <a:avLst/>
            </a:prstGeom>
          </p:spPr>
        </p:pic>
        <p:sp>
          <p:nvSpPr>
            <p:cNvPr id="104" name="object 104" descr=""/>
            <p:cNvSpPr/>
            <p:nvPr/>
          </p:nvSpPr>
          <p:spPr>
            <a:xfrm>
              <a:off x="9313069" y="2178558"/>
              <a:ext cx="163830" cy="264160"/>
            </a:xfrm>
            <a:custGeom>
              <a:avLst/>
              <a:gdLst/>
              <a:ahLst/>
              <a:cxnLst/>
              <a:rect l="l" t="t" r="r" b="b"/>
              <a:pathLst>
                <a:path w="163829" h="264160">
                  <a:moveTo>
                    <a:pt x="77819" y="263937"/>
                  </a:moveTo>
                  <a:lnTo>
                    <a:pt x="67841" y="263652"/>
                  </a:lnTo>
                  <a:lnTo>
                    <a:pt x="58578" y="262794"/>
                  </a:lnTo>
                  <a:lnTo>
                    <a:pt x="50172" y="261366"/>
                  </a:lnTo>
                  <a:lnTo>
                    <a:pt x="42767" y="259365"/>
                  </a:lnTo>
                  <a:lnTo>
                    <a:pt x="35258" y="257937"/>
                  </a:lnTo>
                  <a:lnTo>
                    <a:pt x="1523" y="228885"/>
                  </a:lnTo>
                  <a:lnTo>
                    <a:pt x="0" y="222694"/>
                  </a:lnTo>
                  <a:lnTo>
                    <a:pt x="0" y="207454"/>
                  </a:lnTo>
                  <a:lnTo>
                    <a:pt x="3047" y="198310"/>
                  </a:lnTo>
                  <a:lnTo>
                    <a:pt x="4571" y="195262"/>
                  </a:lnTo>
                  <a:lnTo>
                    <a:pt x="6095" y="190690"/>
                  </a:lnTo>
                  <a:lnTo>
                    <a:pt x="9143" y="187642"/>
                  </a:lnTo>
                  <a:lnTo>
                    <a:pt x="10667" y="184594"/>
                  </a:lnTo>
                  <a:lnTo>
                    <a:pt x="25907" y="169354"/>
                  </a:lnTo>
                  <a:lnTo>
                    <a:pt x="18287" y="166306"/>
                  </a:lnTo>
                  <a:lnTo>
                    <a:pt x="13715" y="161734"/>
                  </a:lnTo>
                  <a:lnTo>
                    <a:pt x="7619" y="152590"/>
                  </a:lnTo>
                  <a:lnTo>
                    <a:pt x="6095" y="148018"/>
                  </a:lnTo>
                  <a:lnTo>
                    <a:pt x="6095" y="134207"/>
                  </a:lnTo>
                  <a:lnTo>
                    <a:pt x="22859" y="103727"/>
                  </a:lnTo>
                  <a:lnTo>
                    <a:pt x="18287" y="97631"/>
                  </a:lnTo>
                  <a:lnTo>
                    <a:pt x="15239" y="93059"/>
                  </a:lnTo>
                  <a:lnTo>
                    <a:pt x="13715" y="86963"/>
                  </a:lnTo>
                  <a:lnTo>
                    <a:pt x="10667" y="80867"/>
                  </a:lnTo>
                  <a:lnTo>
                    <a:pt x="15176" y="38291"/>
                  </a:lnTo>
                  <a:lnTo>
                    <a:pt x="28955" y="18288"/>
                  </a:lnTo>
                  <a:lnTo>
                    <a:pt x="33804" y="14001"/>
                  </a:lnTo>
                  <a:lnTo>
                    <a:pt x="70103" y="285"/>
                  </a:lnTo>
                  <a:lnTo>
                    <a:pt x="77819" y="0"/>
                  </a:lnTo>
                  <a:lnTo>
                    <a:pt x="86963" y="0"/>
                  </a:lnTo>
                  <a:lnTo>
                    <a:pt x="91535" y="1524"/>
                  </a:lnTo>
                  <a:lnTo>
                    <a:pt x="96107" y="1524"/>
                  </a:lnTo>
                  <a:lnTo>
                    <a:pt x="100679" y="3048"/>
                  </a:lnTo>
                  <a:lnTo>
                    <a:pt x="160210" y="3048"/>
                  </a:lnTo>
                  <a:lnTo>
                    <a:pt x="161734" y="4572"/>
                  </a:lnTo>
                  <a:lnTo>
                    <a:pt x="161734" y="6096"/>
                  </a:lnTo>
                  <a:lnTo>
                    <a:pt x="163258" y="7620"/>
                  </a:lnTo>
                  <a:lnTo>
                    <a:pt x="163258" y="19812"/>
                  </a:lnTo>
                  <a:lnTo>
                    <a:pt x="70199" y="19812"/>
                  </a:lnTo>
                  <a:lnTo>
                    <a:pt x="62579" y="21336"/>
                  </a:lnTo>
                  <a:lnTo>
                    <a:pt x="58007" y="24384"/>
                  </a:lnTo>
                  <a:lnTo>
                    <a:pt x="53435" y="25908"/>
                  </a:lnTo>
                  <a:lnTo>
                    <a:pt x="35051" y="53340"/>
                  </a:lnTo>
                  <a:lnTo>
                    <a:pt x="35051" y="65627"/>
                  </a:lnTo>
                  <a:lnTo>
                    <a:pt x="52101" y="101226"/>
                  </a:lnTo>
                  <a:lnTo>
                    <a:pt x="77819" y="108299"/>
                  </a:lnTo>
                  <a:lnTo>
                    <a:pt x="128111" y="108299"/>
                  </a:lnTo>
                  <a:lnTo>
                    <a:pt x="125063" y="111347"/>
                  </a:lnTo>
                  <a:lnTo>
                    <a:pt x="118967" y="115919"/>
                  </a:lnTo>
                  <a:lnTo>
                    <a:pt x="36671" y="115919"/>
                  </a:lnTo>
                  <a:lnTo>
                    <a:pt x="33527" y="118967"/>
                  </a:lnTo>
                  <a:lnTo>
                    <a:pt x="28955" y="128111"/>
                  </a:lnTo>
                  <a:lnTo>
                    <a:pt x="27431" y="132683"/>
                  </a:lnTo>
                  <a:lnTo>
                    <a:pt x="27431" y="141827"/>
                  </a:lnTo>
                  <a:lnTo>
                    <a:pt x="30479" y="146494"/>
                  </a:lnTo>
                  <a:lnTo>
                    <a:pt x="35051" y="149542"/>
                  </a:lnTo>
                  <a:lnTo>
                    <a:pt x="39719" y="152590"/>
                  </a:lnTo>
                  <a:lnTo>
                    <a:pt x="45815" y="155638"/>
                  </a:lnTo>
                  <a:lnTo>
                    <a:pt x="53435" y="155638"/>
                  </a:lnTo>
                  <a:lnTo>
                    <a:pt x="102203" y="157162"/>
                  </a:lnTo>
                  <a:lnTo>
                    <a:pt x="109823" y="157162"/>
                  </a:lnTo>
                  <a:lnTo>
                    <a:pt x="125063" y="160210"/>
                  </a:lnTo>
                  <a:lnTo>
                    <a:pt x="132683" y="163258"/>
                  </a:lnTo>
                  <a:lnTo>
                    <a:pt x="138779" y="164782"/>
                  </a:lnTo>
                  <a:lnTo>
                    <a:pt x="144875" y="169354"/>
                  </a:lnTo>
                  <a:lnTo>
                    <a:pt x="149447" y="173926"/>
                  </a:lnTo>
                  <a:lnTo>
                    <a:pt x="151002" y="175450"/>
                  </a:lnTo>
                  <a:lnTo>
                    <a:pt x="47339" y="175450"/>
                  </a:lnTo>
                  <a:lnTo>
                    <a:pt x="42767" y="180022"/>
                  </a:lnTo>
                  <a:lnTo>
                    <a:pt x="38195" y="183070"/>
                  </a:lnTo>
                  <a:lnTo>
                    <a:pt x="35051" y="186118"/>
                  </a:lnTo>
                  <a:lnTo>
                    <a:pt x="32003" y="189166"/>
                  </a:lnTo>
                  <a:lnTo>
                    <a:pt x="30479" y="192214"/>
                  </a:lnTo>
                  <a:lnTo>
                    <a:pt x="27431" y="195262"/>
                  </a:lnTo>
                  <a:lnTo>
                    <a:pt x="24383" y="201358"/>
                  </a:lnTo>
                  <a:lnTo>
                    <a:pt x="24383" y="207454"/>
                  </a:lnTo>
                  <a:lnTo>
                    <a:pt x="22859" y="210502"/>
                  </a:lnTo>
                  <a:lnTo>
                    <a:pt x="22859" y="213550"/>
                  </a:lnTo>
                  <a:lnTo>
                    <a:pt x="23956" y="220994"/>
                  </a:lnTo>
                  <a:lnTo>
                    <a:pt x="66484" y="243578"/>
                  </a:lnTo>
                  <a:lnTo>
                    <a:pt x="79343" y="244125"/>
                  </a:lnTo>
                  <a:lnTo>
                    <a:pt x="143732" y="244125"/>
                  </a:lnTo>
                  <a:lnTo>
                    <a:pt x="141827" y="245649"/>
                  </a:lnTo>
                  <a:lnTo>
                    <a:pt x="98583" y="262794"/>
                  </a:lnTo>
                  <a:lnTo>
                    <a:pt x="88701" y="263652"/>
                  </a:lnTo>
                  <a:lnTo>
                    <a:pt x="77819" y="263937"/>
                  </a:lnTo>
                  <a:close/>
                </a:path>
                <a:path w="163829" h="264160">
                  <a:moveTo>
                    <a:pt x="128111" y="108299"/>
                  </a:moveTo>
                  <a:lnTo>
                    <a:pt x="83915" y="108299"/>
                  </a:lnTo>
                  <a:lnTo>
                    <a:pt x="90011" y="106775"/>
                  </a:lnTo>
                  <a:lnTo>
                    <a:pt x="96107" y="103727"/>
                  </a:lnTo>
                  <a:lnTo>
                    <a:pt x="114395" y="85439"/>
                  </a:lnTo>
                  <a:lnTo>
                    <a:pt x="117443" y="80867"/>
                  </a:lnTo>
                  <a:lnTo>
                    <a:pt x="118967" y="74771"/>
                  </a:lnTo>
                  <a:lnTo>
                    <a:pt x="118967" y="64103"/>
                  </a:lnTo>
                  <a:lnTo>
                    <a:pt x="102012" y="26884"/>
                  </a:lnTo>
                  <a:lnTo>
                    <a:pt x="76295" y="19812"/>
                  </a:lnTo>
                  <a:lnTo>
                    <a:pt x="163258" y="19812"/>
                  </a:lnTo>
                  <a:lnTo>
                    <a:pt x="160210" y="22860"/>
                  </a:lnTo>
                  <a:lnTo>
                    <a:pt x="129635" y="22860"/>
                  </a:lnTo>
                  <a:lnTo>
                    <a:pt x="138779" y="35052"/>
                  </a:lnTo>
                  <a:lnTo>
                    <a:pt x="140303" y="42672"/>
                  </a:lnTo>
                  <a:lnTo>
                    <a:pt x="143351" y="48768"/>
                  </a:lnTo>
                  <a:lnTo>
                    <a:pt x="143287" y="65627"/>
                  </a:lnTo>
                  <a:lnTo>
                    <a:pt x="131159" y="105251"/>
                  </a:lnTo>
                  <a:lnTo>
                    <a:pt x="128111" y="108299"/>
                  </a:lnTo>
                  <a:close/>
                </a:path>
                <a:path w="163829" h="264160">
                  <a:moveTo>
                    <a:pt x="76295" y="128111"/>
                  </a:moveTo>
                  <a:lnTo>
                    <a:pt x="68675" y="128111"/>
                  </a:lnTo>
                  <a:lnTo>
                    <a:pt x="61055" y="126587"/>
                  </a:lnTo>
                  <a:lnTo>
                    <a:pt x="53435" y="123539"/>
                  </a:lnTo>
                  <a:lnTo>
                    <a:pt x="47339" y="122015"/>
                  </a:lnTo>
                  <a:lnTo>
                    <a:pt x="41243" y="118967"/>
                  </a:lnTo>
                  <a:lnTo>
                    <a:pt x="36671" y="115919"/>
                  </a:lnTo>
                  <a:lnTo>
                    <a:pt x="118967" y="115919"/>
                  </a:lnTo>
                  <a:lnTo>
                    <a:pt x="112871" y="120491"/>
                  </a:lnTo>
                  <a:lnTo>
                    <a:pt x="97726" y="125539"/>
                  </a:lnTo>
                  <a:lnTo>
                    <a:pt x="91154" y="126968"/>
                  </a:lnTo>
                  <a:lnTo>
                    <a:pt x="84010" y="127825"/>
                  </a:lnTo>
                  <a:lnTo>
                    <a:pt x="76295" y="128111"/>
                  </a:lnTo>
                  <a:close/>
                </a:path>
                <a:path w="163829" h="264160">
                  <a:moveTo>
                    <a:pt x="143732" y="244125"/>
                  </a:moveTo>
                  <a:lnTo>
                    <a:pt x="79343" y="244125"/>
                  </a:lnTo>
                  <a:lnTo>
                    <a:pt x="87058" y="243863"/>
                  </a:lnTo>
                  <a:lnTo>
                    <a:pt x="94202" y="243173"/>
                  </a:lnTo>
                  <a:lnTo>
                    <a:pt x="129635" y="228885"/>
                  </a:lnTo>
                  <a:lnTo>
                    <a:pt x="132683" y="224218"/>
                  </a:lnTo>
                  <a:lnTo>
                    <a:pt x="135731" y="219646"/>
                  </a:lnTo>
                  <a:lnTo>
                    <a:pt x="138779" y="210502"/>
                  </a:lnTo>
                  <a:lnTo>
                    <a:pt x="138779" y="196786"/>
                  </a:lnTo>
                  <a:lnTo>
                    <a:pt x="99155" y="176974"/>
                  </a:lnTo>
                  <a:lnTo>
                    <a:pt x="47339" y="175450"/>
                  </a:lnTo>
                  <a:lnTo>
                    <a:pt x="151002" y="175450"/>
                  </a:lnTo>
                  <a:lnTo>
                    <a:pt x="154114" y="178498"/>
                  </a:lnTo>
                  <a:lnTo>
                    <a:pt x="157162" y="183070"/>
                  </a:lnTo>
                  <a:lnTo>
                    <a:pt x="160210" y="189166"/>
                  </a:lnTo>
                  <a:lnTo>
                    <a:pt x="161734" y="196786"/>
                  </a:lnTo>
                  <a:lnTo>
                    <a:pt x="161734" y="212026"/>
                  </a:lnTo>
                  <a:lnTo>
                    <a:pt x="160210" y="219646"/>
                  </a:lnTo>
                  <a:lnTo>
                    <a:pt x="157181" y="227314"/>
                  </a:lnTo>
                  <a:lnTo>
                    <a:pt x="154114" y="233457"/>
                  </a:lnTo>
                  <a:lnTo>
                    <a:pt x="149447" y="239553"/>
                  </a:lnTo>
                  <a:lnTo>
                    <a:pt x="143732" y="2441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5" name="object 105" descr=""/>
          <p:cNvGrpSpPr/>
          <p:nvPr/>
        </p:nvGrpSpPr>
        <p:grpSpPr>
          <a:xfrm>
            <a:off x="3340131" y="2663761"/>
            <a:ext cx="337185" cy="194310"/>
            <a:chOff x="3340131" y="2663761"/>
            <a:chExt cx="337185" cy="194310"/>
          </a:xfrm>
        </p:grpSpPr>
        <p:pic>
          <p:nvPicPr>
            <p:cNvPr id="106" name="object 106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340131" y="2663761"/>
              <a:ext cx="138779" cy="193738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506724" y="2663761"/>
              <a:ext cx="170214" cy="193738"/>
            </a:xfrm>
            <a:prstGeom prst="rect">
              <a:avLst/>
            </a:prstGeom>
          </p:spPr>
        </p:pic>
      </p:grpSp>
      <p:sp>
        <p:nvSpPr>
          <p:cNvPr id="108" name="object 108" descr=""/>
          <p:cNvSpPr/>
          <p:nvPr/>
        </p:nvSpPr>
        <p:spPr>
          <a:xfrm>
            <a:off x="3727513" y="2578322"/>
            <a:ext cx="23495" cy="278130"/>
          </a:xfrm>
          <a:custGeom>
            <a:avLst/>
            <a:gdLst/>
            <a:ahLst/>
            <a:cxnLst/>
            <a:rect l="l" t="t" r="r" b="b"/>
            <a:pathLst>
              <a:path w="23495" h="278130">
                <a:moveTo>
                  <a:pt x="21431" y="1524"/>
                </a:moveTo>
                <a:lnTo>
                  <a:pt x="1619" y="1524"/>
                </a:lnTo>
                <a:lnTo>
                  <a:pt x="3143" y="0"/>
                </a:lnTo>
                <a:lnTo>
                  <a:pt x="19907" y="0"/>
                </a:lnTo>
                <a:lnTo>
                  <a:pt x="21431" y="1524"/>
                </a:lnTo>
                <a:close/>
              </a:path>
              <a:path w="23495" h="278130">
                <a:moveTo>
                  <a:pt x="21431" y="276129"/>
                </a:moveTo>
                <a:lnTo>
                  <a:pt x="1619" y="276129"/>
                </a:lnTo>
                <a:lnTo>
                  <a:pt x="0" y="274605"/>
                </a:lnTo>
                <a:lnTo>
                  <a:pt x="0" y="1524"/>
                </a:lnTo>
                <a:lnTo>
                  <a:pt x="22955" y="1524"/>
                </a:lnTo>
                <a:lnTo>
                  <a:pt x="22955" y="274605"/>
                </a:lnTo>
                <a:lnTo>
                  <a:pt x="21431" y="276129"/>
                </a:lnTo>
                <a:close/>
              </a:path>
              <a:path w="23495" h="278130">
                <a:moveTo>
                  <a:pt x="16859" y="277653"/>
                </a:moveTo>
                <a:lnTo>
                  <a:pt x="6191" y="277653"/>
                </a:lnTo>
                <a:lnTo>
                  <a:pt x="4667" y="276129"/>
                </a:lnTo>
                <a:lnTo>
                  <a:pt x="18383" y="276129"/>
                </a:lnTo>
                <a:lnTo>
                  <a:pt x="16859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9" name="object 109" descr="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3802414" y="2663761"/>
            <a:ext cx="172142" cy="193738"/>
          </a:xfrm>
          <a:prstGeom prst="rect">
            <a:avLst/>
          </a:prstGeom>
        </p:spPr>
      </p:pic>
      <p:pic>
        <p:nvPicPr>
          <p:cNvPr id="110" name="object 110" descr="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4023455" y="2665285"/>
            <a:ext cx="144875" cy="192214"/>
          </a:xfrm>
          <a:prstGeom prst="rect">
            <a:avLst/>
          </a:prstGeom>
        </p:spPr>
      </p:pic>
      <p:pic>
        <p:nvPicPr>
          <p:cNvPr id="111" name="object 111" descr="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4232433" y="2663761"/>
            <a:ext cx="236410" cy="193738"/>
          </a:xfrm>
          <a:prstGeom prst="rect">
            <a:avLst/>
          </a:prstGeom>
        </p:spPr>
      </p:pic>
      <p:pic>
        <p:nvPicPr>
          <p:cNvPr id="112" name="object 112" descr="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4595431" y="2663761"/>
            <a:ext cx="137255" cy="193738"/>
          </a:xfrm>
          <a:prstGeom prst="rect">
            <a:avLst/>
          </a:prstGeom>
        </p:spPr>
      </p:pic>
      <p:pic>
        <p:nvPicPr>
          <p:cNvPr id="113" name="object 113" descr="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4795265" y="2663761"/>
            <a:ext cx="146399" cy="192214"/>
          </a:xfrm>
          <a:prstGeom prst="rect">
            <a:avLst/>
          </a:prstGeom>
        </p:spPr>
      </p:pic>
      <p:sp>
        <p:nvSpPr>
          <p:cNvPr id="114" name="object 114" descr=""/>
          <p:cNvSpPr/>
          <p:nvPr/>
        </p:nvSpPr>
        <p:spPr>
          <a:xfrm>
            <a:off x="4992130" y="2578322"/>
            <a:ext cx="157480" cy="279400"/>
          </a:xfrm>
          <a:custGeom>
            <a:avLst/>
            <a:gdLst/>
            <a:ahLst/>
            <a:cxnLst/>
            <a:rect l="l" t="t" r="r" b="b"/>
            <a:pathLst>
              <a:path w="157479" h="279400">
                <a:moveTo>
                  <a:pt x="150893" y="1524"/>
                </a:moveTo>
                <a:lnTo>
                  <a:pt x="140225" y="1524"/>
                </a:lnTo>
                <a:lnTo>
                  <a:pt x="143273" y="0"/>
                </a:lnTo>
                <a:lnTo>
                  <a:pt x="149369" y="0"/>
                </a:lnTo>
                <a:lnTo>
                  <a:pt x="150893" y="1524"/>
                </a:lnTo>
                <a:close/>
              </a:path>
              <a:path w="157479" h="279400">
                <a:moveTo>
                  <a:pt x="156989" y="114395"/>
                </a:moveTo>
                <a:lnTo>
                  <a:pt x="132605" y="114395"/>
                </a:lnTo>
                <a:lnTo>
                  <a:pt x="132605" y="4571"/>
                </a:lnTo>
                <a:lnTo>
                  <a:pt x="134129" y="4571"/>
                </a:lnTo>
                <a:lnTo>
                  <a:pt x="134129" y="3047"/>
                </a:lnTo>
                <a:lnTo>
                  <a:pt x="135653" y="1524"/>
                </a:lnTo>
                <a:lnTo>
                  <a:pt x="153941" y="1524"/>
                </a:lnTo>
                <a:lnTo>
                  <a:pt x="155465" y="3047"/>
                </a:lnTo>
                <a:lnTo>
                  <a:pt x="156989" y="3047"/>
                </a:lnTo>
                <a:lnTo>
                  <a:pt x="156989" y="114395"/>
                </a:lnTo>
                <a:close/>
              </a:path>
              <a:path w="157479" h="279400">
                <a:moveTo>
                  <a:pt x="71549" y="279177"/>
                </a:moveTo>
                <a:lnTo>
                  <a:pt x="32973" y="267819"/>
                </a:lnTo>
                <a:lnTo>
                  <a:pt x="9446" y="237601"/>
                </a:lnTo>
                <a:lnTo>
                  <a:pt x="207" y="193952"/>
                </a:lnTo>
                <a:lnTo>
                  <a:pt x="0" y="181546"/>
                </a:lnTo>
                <a:lnTo>
                  <a:pt x="192" y="174045"/>
                </a:lnTo>
                <a:lnTo>
                  <a:pt x="207" y="173448"/>
                </a:lnTo>
                <a:lnTo>
                  <a:pt x="7853" y="134732"/>
                </a:lnTo>
                <a:lnTo>
                  <a:pt x="30782" y="100869"/>
                </a:lnTo>
                <a:lnTo>
                  <a:pt x="67906" y="85748"/>
                </a:lnTo>
                <a:lnTo>
                  <a:pt x="77645" y="85439"/>
                </a:lnTo>
                <a:lnTo>
                  <a:pt x="84832" y="85748"/>
                </a:lnTo>
                <a:lnTo>
                  <a:pt x="85238" y="85748"/>
                </a:lnTo>
                <a:lnTo>
                  <a:pt x="120210" y="101441"/>
                </a:lnTo>
                <a:lnTo>
                  <a:pt x="124452" y="105251"/>
                </a:lnTo>
                <a:lnTo>
                  <a:pt x="66977" y="105251"/>
                </a:lnTo>
                <a:lnTo>
                  <a:pt x="51737" y="111347"/>
                </a:lnTo>
                <a:lnTo>
                  <a:pt x="45641" y="115919"/>
                </a:lnTo>
                <a:lnTo>
                  <a:pt x="41069" y="122015"/>
                </a:lnTo>
                <a:lnTo>
                  <a:pt x="36497" y="129635"/>
                </a:lnTo>
                <a:lnTo>
                  <a:pt x="33354" y="134732"/>
                </a:lnTo>
                <a:lnTo>
                  <a:pt x="24628" y="173448"/>
                </a:lnTo>
                <a:lnTo>
                  <a:pt x="24567" y="174045"/>
                </a:lnTo>
                <a:lnTo>
                  <a:pt x="24305" y="181546"/>
                </a:lnTo>
                <a:lnTo>
                  <a:pt x="24567" y="188428"/>
                </a:lnTo>
                <a:lnTo>
                  <a:pt x="25258" y="195453"/>
                </a:lnTo>
                <a:lnTo>
                  <a:pt x="34973" y="234981"/>
                </a:lnTo>
                <a:lnTo>
                  <a:pt x="65453" y="259365"/>
                </a:lnTo>
                <a:lnTo>
                  <a:pt x="121522" y="259365"/>
                </a:lnTo>
                <a:lnTo>
                  <a:pt x="120401" y="260318"/>
                </a:lnTo>
                <a:lnTo>
                  <a:pt x="112895" y="265818"/>
                </a:lnTo>
                <a:lnTo>
                  <a:pt x="97695" y="274034"/>
                </a:lnTo>
                <a:lnTo>
                  <a:pt x="89456" y="276891"/>
                </a:lnTo>
                <a:lnTo>
                  <a:pt x="80646" y="278606"/>
                </a:lnTo>
                <a:lnTo>
                  <a:pt x="71549" y="279177"/>
                </a:lnTo>
                <a:close/>
              </a:path>
              <a:path w="157479" h="279400">
                <a:moveTo>
                  <a:pt x="121522" y="259365"/>
                </a:moveTo>
                <a:lnTo>
                  <a:pt x="83741" y="259365"/>
                </a:lnTo>
                <a:lnTo>
                  <a:pt x="92885" y="256317"/>
                </a:lnTo>
                <a:lnTo>
                  <a:pt x="111173" y="244125"/>
                </a:lnTo>
                <a:lnTo>
                  <a:pt x="117365" y="239553"/>
                </a:lnTo>
                <a:lnTo>
                  <a:pt x="121937" y="234981"/>
                </a:lnTo>
                <a:lnTo>
                  <a:pt x="128033" y="228790"/>
                </a:lnTo>
                <a:lnTo>
                  <a:pt x="132605" y="221170"/>
                </a:lnTo>
                <a:lnTo>
                  <a:pt x="132605" y="143351"/>
                </a:lnTo>
                <a:lnTo>
                  <a:pt x="105077" y="114395"/>
                </a:lnTo>
                <a:lnTo>
                  <a:pt x="76121" y="105251"/>
                </a:lnTo>
                <a:lnTo>
                  <a:pt x="124452" y="105251"/>
                </a:lnTo>
                <a:lnTo>
                  <a:pt x="126626" y="107203"/>
                </a:lnTo>
                <a:lnTo>
                  <a:pt x="132605" y="114395"/>
                </a:lnTo>
                <a:lnTo>
                  <a:pt x="156989" y="114395"/>
                </a:lnTo>
                <a:lnTo>
                  <a:pt x="156989" y="247173"/>
                </a:lnTo>
                <a:lnTo>
                  <a:pt x="135653" y="247173"/>
                </a:lnTo>
                <a:lnTo>
                  <a:pt x="127888" y="253960"/>
                </a:lnTo>
                <a:lnTo>
                  <a:pt x="121522" y="259365"/>
                </a:lnTo>
                <a:close/>
              </a:path>
              <a:path w="157479" h="279400">
                <a:moveTo>
                  <a:pt x="155465" y="276129"/>
                </a:moveTo>
                <a:lnTo>
                  <a:pt x="137177" y="276129"/>
                </a:lnTo>
                <a:lnTo>
                  <a:pt x="135653" y="274605"/>
                </a:lnTo>
                <a:lnTo>
                  <a:pt x="135653" y="247173"/>
                </a:lnTo>
                <a:lnTo>
                  <a:pt x="156989" y="247173"/>
                </a:lnTo>
                <a:lnTo>
                  <a:pt x="156989" y="274605"/>
                </a:lnTo>
                <a:lnTo>
                  <a:pt x="155465" y="274605"/>
                </a:lnTo>
                <a:lnTo>
                  <a:pt x="155465" y="276129"/>
                </a:lnTo>
                <a:close/>
              </a:path>
              <a:path w="157479" h="279400">
                <a:moveTo>
                  <a:pt x="150893" y="277653"/>
                </a:moveTo>
                <a:lnTo>
                  <a:pt x="141749" y="277653"/>
                </a:lnTo>
                <a:lnTo>
                  <a:pt x="140225" y="276129"/>
                </a:lnTo>
                <a:lnTo>
                  <a:pt x="152417" y="276129"/>
                </a:lnTo>
                <a:lnTo>
                  <a:pt x="150893" y="277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5" name="object 115" descr=""/>
          <p:cNvGrpSpPr/>
          <p:nvPr/>
        </p:nvGrpSpPr>
        <p:grpSpPr>
          <a:xfrm>
            <a:off x="5289423" y="2663761"/>
            <a:ext cx="305435" cy="194310"/>
            <a:chOff x="5289423" y="2663761"/>
            <a:chExt cx="305435" cy="194310"/>
          </a:xfrm>
        </p:grpSpPr>
        <p:pic>
          <p:nvPicPr>
            <p:cNvPr id="116" name="object 116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289423" y="2663761"/>
              <a:ext cx="138779" cy="193738"/>
            </a:xfrm>
            <a:prstGeom prst="rect">
              <a:avLst/>
            </a:prstGeom>
          </p:spPr>
        </p:pic>
        <p:pic>
          <p:nvPicPr>
            <p:cNvPr id="117" name="object 117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455729" y="2663761"/>
              <a:ext cx="138779" cy="193738"/>
            </a:xfrm>
            <a:prstGeom prst="rect">
              <a:avLst/>
            </a:prstGeom>
          </p:spPr>
        </p:pic>
      </p:grpSp>
      <p:pic>
        <p:nvPicPr>
          <p:cNvPr id="118" name="object 118" descr="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5656992" y="2663761"/>
            <a:ext cx="144970" cy="192214"/>
          </a:xfrm>
          <a:prstGeom prst="rect">
            <a:avLst/>
          </a:prstGeom>
        </p:spPr>
      </p:pic>
      <p:grpSp>
        <p:nvGrpSpPr>
          <p:cNvPr id="119" name="object 119" descr=""/>
          <p:cNvGrpSpPr/>
          <p:nvPr/>
        </p:nvGrpSpPr>
        <p:grpSpPr>
          <a:xfrm>
            <a:off x="5954458" y="2578322"/>
            <a:ext cx="355600" cy="279400"/>
            <a:chOff x="5954458" y="2578322"/>
            <a:chExt cx="355600" cy="279400"/>
          </a:xfrm>
        </p:grpSpPr>
        <p:sp>
          <p:nvSpPr>
            <p:cNvPr id="120" name="object 120" descr=""/>
            <p:cNvSpPr/>
            <p:nvPr/>
          </p:nvSpPr>
          <p:spPr>
            <a:xfrm>
              <a:off x="5954458" y="2578322"/>
              <a:ext cx="157480" cy="279400"/>
            </a:xfrm>
            <a:custGeom>
              <a:avLst/>
              <a:gdLst/>
              <a:ahLst/>
              <a:cxnLst/>
              <a:rect l="l" t="t" r="r" b="b"/>
              <a:pathLst>
                <a:path w="157479" h="279400">
                  <a:moveTo>
                    <a:pt x="21336" y="1524"/>
                  </a:moveTo>
                  <a:lnTo>
                    <a:pt x="3048" y="1524"/>
                  </a:lnTo>
                  <a:lnTo>
                    <a:pt x="4572" y="0"/>
                  </a:lnTo>
                  <a:lnTo>
                    <a:pt x="21336" y="0"/>
                  </a:lnTo>
                  <a:lnTo>
                    <a:pt x="21336" y="1524"/>
                  </a:lnTo>
                  <a:close/>
                </a:path>
                <a:path w="157479" h="279400">
                  <a:moveTo>
                    <a:pt x="21336" y="276129"/>
                  </a:moveTo>
                  <a:lnTo>
                    <a:pt x="1524" y="276129"/>
                  </a:lnTo>
                  <a:lnTo>
                    <a:pt x="1524" y="274605"/>
                  </a:lnTo>
                  <a:lnTo>
                    <a:pt x="0" y="273081"/>
                  </a:lnTo>
                  <a:lnTo>
                    <a:pt x="0" y="4572"/>
                  </a:lnTo>
                  <a:lnTo>
                    <a:pt x="1524" y="3048"/>
                  </a:lnTo>
                  <a:lnTo>
                    <a:pt x="1524" y="1524"/>
                  </a:lnTo>
                  <a:lnTo>
                    <a:pt x="22860" y="1524"/>
                  </a:lnTo>
                  <a:lnTo>
                    <a:pt x="24384" y="3048"/>
                  </a:lnTo>
                  <a:lnTo>
                    <a:pt x="24384" y="117443"/>
                  </a:lnTo>
                  <a:lnTo>
                    <a:pt x="50292" y="117443"/>
                  </a:lnTo>
                  <a:lnTo>
                    <a:pt x="45720" y="120491"/>
                  </a:lnTo>
                  <a:lnTo>
                    <a:pt x="41148" y="126587"/>
                  </a:lnTo>
                  <a:lnTo>
                    <a:pt x="35052" y="131159"/>
                  </a:lnTo>
                  <a:lnTo>
                    <a:pt x="30480" y="137255"/>
                  </a:lnTo>
                  <a:lnTo>
                    <a:pt x="24384" y="143351"/>
                  </a:lnTo>
                  <a:lnTo>
                    <a:pt x="24384" y="222694"/>
                  </a:lnTo>
                  <a:lnTo>
                    <a:pt x="31480" y="230424"/>
                  </a:lnTo>
                  <a:lnTo>
                    <a:pt x="38862" y="237601"/>
                  </a:lnTo>
                  <a:lnTo>
                    <a:pt x="46243" y="244206"/>
                  </a:lnTo>
                  <a:lnTo>
                    <a:pt x="51542" y="248697"/>
                  </a:lnTo>
                  <a:lnTo>
                    <a:pt x="22860" y="248697"/>
                  </a:lnTo>
                  <a:lnTo>
                    <a:pt x="22860" y="274605"/>
                  </a:lnTo>
                  <a:lnTo>
                    <a:pt x="21336" y="274605"/>
                  </a:lnTo>
                  <a:lnTo>
                    <a:pt x="21336" y="276129"/>
                  </a:lnTo>
                  <a:close/>
                </a:path>
                <a:path w="157479" h="279400">
                  <a:moveTo>
                    <a:pt x="50292" y="117443"/>
                  </a:moveTo>
                  <a:lnTo>
                    <a:pt x="24384" y="117443"/>
                  </a:lnTo>
                  <a:lnTo>
                    <a:pt x="30480" y="111347"/>
                  </a:lnTo>
                  <a:lnTo>
                    <a:pt x="35052" y="105251"/>
                  </a:lnTo>
                  <a:lnTo>
                    <a:pt x="41148" y="102203"/>
                  </a:lnTo>
                  <a:lnTo>
                    <a:pt x="45720" y="97631"/>
                  </a:lnTo>
                  <a:lnTo>
                    <a:pt x="54864" y="91535"/>
                  </a:lnTo>
                  <a:lnTo>
                    <a:pt x="61174" y="89939"/>
                  </a:lnTo>
                  <a:lnTo>
                    <a:pt x="74771" y="85439"/>
                  </a:lnTo>
                  <a:lnTo>
                    <a:pt x="85439" y="85439"/>
                  </a:lnTo>
                  <a:lnTo>
                    <a:pt x="125515" y="97012"/>
                  </a:lnTo>
                  <a:lnTo>
                    <a:pt x="134520" y="105251"/>
                  </a:lnTo>
                  <a:lnTo>
                    <a:pt x="77819" y="105251"/>
                  </a:lnTo>
                  <a:lnTo>
                    <a:pt x="73247" y="106775"/>
                  </a:lnTo>
                  <a:lnTo>
                    <a:pt x="68675" y="106775"/>
                  </a:lnTo>
                  <a:lnTo>
                    <a:pt x="64008" y="108299"/>
                  </a:lnTo>
                  <a:lnTo>
                    <a:pt x="50292" y="117443"/>
                  </a:lnTo>
                  <a:close/>
                </a:path>
                <a:path w="157479" h="279400">
                  <a:moveTo>
                    <a:pt x="131927" y="259365"/>
                  </a:moveTo>
                  <a:lnTo>
                    <a:pt x="91535" y="259365"/>
                  </a:lnTo>
                  <a:lnTo>
                    <a:pt x="99155" y="257841"/>
                  </a:lnTo>
                  <a:lnTo>
                    <a:pt x="111347" y="248697"/>
                  </a:lnTo>
                  <a:lnTo>
                    <a:pt x="117443" y="242601"/>
                  </a:lnTo>
                  <a:lnTo>
                    <a:pt x="120491" y="234981"/>
                  </a:lnTo>
                  <a:lnTo>
                    <a:pt x="123634" y="229830"/>
                  </a:lnTo>
                  <a:lnTo>
                    <a:pt x="132421" y="191428"/>
                  </a:lnTo>
                  <a:lnTo>
                    <a:pt x="132683" y="184594"/>
                  </a:lnTo>
                  <a:lnTo>
                    <a:pt x="132528" y="180022"/>
                  </a:lnTo>
                  <a:lnTo>
                    <a:pt x="126968" y="141267"/>
                  </a:lnTo>
                  <a:lnTo>
                    <a:pt x="122015" y="129635"/>
                  </a:lnTo>
                  <a:lnTo>
                    <a:pt x="118967" y="122015"/>
                  </a:lnTo>
                  <a:lnTo>
                    <a:pt x="112871" y="115919"/>
                  </a:lnTo>
                  <a:lnTo>
                    <a:pt x="106775" y="112871"/>
                  </a:lnTo>
                  <a:lnTo>
                    <a:pt x="101893" y="109751"/>
                  </a:lnTo>
                  <a:lnTo>
                    <a:pt x="96297" y="107346"/>
                  </a:lnTo>
                  <a:lnTo>
                    <a:pt x="89844" y="105798"/>
                  </a:lnTo>
                  <a:lnTo>
                    <a:pt x="82391" y="105251"/>
                  </a:lnTo>
                  <a:lnTo>
                    <a:pt x="134520" y="105251"/>
                  </a:lnTo>
                  <a:lnTo>
                    <a:pt x="154019" y="143351"/>
                  </a:lnTo>
                  <a:lnTo>
                    <a:pt x="156975" y="176831"/>
                  </a:lnTo>
                  <a:lnTo>
                    <a:pt x="156950" y="184594"/>
                  </a:lnTo>
                  <a:lnTo>
                    <a:pt x="149961" y="229830"/>
                  </a:lnTo>
                  <a:lnTo>
                    <a:pt x="149899" y="230043"/>
                  </a:lnTo>
                  <a:lnTo>
                    <a:pt x="146589" y="238363"/>
                  </a:lnTo>
                  <a:lnTo>
                    <a:pt x="142422" y="246111"/>
                  </a:lnTo>
                  <a:lnTo>
                    <a:pt x="137255" y="253269"/>
                  </a:lnTo>
                  <a:lnTo>
                    <a:pt x="132496" y="258794"/>
                  </a:lnTo>
                  <a:lnTo>
                    <a:pt x="132373" y="258937"/>
                  </a:lnTo>
                  <a:lnTo>
                    <a:pt x="131927" y="259365"/>
                  </a:lnTo>
                  <a:close/>
                </a:path>
                <a:path w="157479" h="279400">
                  <a:moveTo>
                    <a:pt x="80867" y="279177"/>
                  </a:moveTo>
                  <a:lnTo>
                    <a:pt x="70199" y="279177"/>
                  </a:lnTo>
                  <a:lnTo>
                    <a:pt x="51816" y="273081"/>
                  </a:lnTo>
                  <a:lnTo>
                    <a:pt x="42672" y="266985"/>
                  </a:lnTo>
                  <a:lnTo>
                    <a:pt x="38100" y="262413"/>
                  </a:lnTo>
                  <a:lnTo>
                    <a:pt x="33528" y="259365"/>
                  </a:lnTo>
                  <a:lnTo>
                    <a:pt x="27432" y="254793"/>
                  </a:lnTo>
                  <a:lnTo>
                    <a:pt x="22860" y="248697"/>
                  </a:lnTo>
                  <a:lnTo>
                    <a:pt x="51542" y="248697"/>
                  </a:lnTo>
                  <a:lnTo>
                    <a:pt x="53340" y="250221"/>
                  </a:lnTo>
                  <a:lnTo>
                    <a:pt x="60236" y="254222"/>
                  </a:lnTo>
                  <a:lnTo>
                    <a:pt x="67294" y="257079"/>
                  </a:lnTo>
                  <a:lnTo>
                    <a:pt x="74637" y="258794"/>
                  </a:lnTo>
                  <a:lnTo>
                    <a:pt x="82391" y="259365"/>
                  </a:lnTo>
                  <a:lnTo>
                    <a:pt x="131927" y="259365"/>
                  </a:lnTo>
                  <a:lnTo>
                    <a:pt x="126777" y="264318"/>
                  </a:lnTo>
                  <a:lnTo>
                    <a:pt x="89725" y="278868"/>
                  </a:lnTo>
                  <a:lnTo>
                    <a:pt x="80867" y="279177"/>
                  </a:lnTo>
                  <a:close/>
                </a:path>
                <a:path w="157479" h="279400">
                  <a:moveTo>
                    <a:pt x="16764" y="277653"/>
                  </a:moveTo>
                  <a:lnTo>
                    <a:pt x="6096" y="277653"/>
                  </a:lnTo>
                  <a:lnTo>
                    <a:pt x="4572" y="276129"/>
                  </a:lnTo>
                  <a:lnTo>
                    <a:pt x="18288" y="276129"/>
                  </a:lnTo>
                  <a:lnTo>
                    <a:pt x="16764" y="2776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1" name="object 121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151329" y="2663761"/>
              <a:ext cx="158506" cy="193738"/>
            </a:xfrm>
            <a:prstGeom prst="rect">
              <a:avLst/>
            </a:prstGeom>
          </p:spPr>
        </p:pic>
      </p:grpSp>
      <p:pic>
        <p:nvPicPr>
          <p:cNvPr id="122" name="object 122" descr="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6451663" y="2665285"/>
            <a:ext cx="144970" cy="192214"/>
          </a:xfrm>
          <a:prstGeom prst="rect">
            <a:avLst/>
          </a:prstGeom>
        </p:spPr>
      </p:pic>
      <p:grpSp>
        <p:nvGrpSpPr>
          <p:cNvPr id="123" name="object 123" descr=""/>
          <p:cNvGrpSpPr/>
          <p:nvPr/>
        </p:nvGrpSpPr>
        <p:grpSpPr>
          <a:xfrm>
            <a:off x="6643878" y="2578322"/>
            <a:ext cx="514350" cy="279400"/>
            <a:chOff x="6643878" y="2578322"/>
            <a:chExt cx="514350" cy="279400"/>
          </a:xfrm>
        </p:grpSpPr>
        <p:pic>
          <p:nvPicPr>
            <p:cNvPr id="124" name="object 124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643878" y="2663761"/>
              <a:ext cx="122015" cy="193738"/>
            </a:xfrm>
            <a:prstGeom prst="rect">
              <a:avLst/>
            </a:prstGeom>
          </p:spPr>
        </p:pic>
        <p:pic>
          <p:nvPicPr>
            <p:cNvPr id="125" name="object 125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802554" y="2663761"/>
              <a:ext cx="158601" cy="193738"/>
            </a:xfrm>
            <a:prstGeom prst="rect">
              <a:avLst/>
            </a:prstGeom>
          </p:spPr>
        </p:pic>
        <p:sp>
          <p:nvSpPr>
            <p:cNvPr id="126" name="object 126" descr=""/>
            <p:cNvSpPr/>
            <p:nvPr/>
          </p:nvSpPr>
          <p:spPr>
            <a:xfrm>
              <a:off x="7000779" y="2578322"/>
              <a:ext cx="157480" cy="279400"/>
            </a:xfrm>
            <a:custGeom>
              <a:avLst/>
              <a:gdLst/>
              <a:ahLst/>
              <a:cxnLst/>
              <a:rect l="l" t="t" r="r" b="b"/>
              <a:pathLst>
                <a:path w="157479" h="279400">
                  <a:moveTo>
                    <a:pt x="150971" y="1524"/>
                  </a:moveTo>
                  <a:lnTo>
                    <a:pt x="141827" y="1524"/>
                  </a:lnTo>
                  <a:lnTo>
                    <a:pt x="143351" y="0"/>
                  </a:lnTo>
                  <a:lnTo>
                    <a:pt x="149447" y="0"/>
                  </a:lnTo>
                  <a:lnTo>
                    <a:pt x="150971" y="1524"/>
                  </a:lnTo>
                  <a:close/>
                </a:path>
                <a:path w="157479" h="279400">
                  <a:moveTo>
                    <a:pt x="155543" y="3047"/>
                  </a:moveTo>
                  <a:lnTo>
                    <a:pt x="135731" y="3047"/>
                  </a:lnTo>
                  <a:lnTo>
                    <a:pt x="135731" y="1524"/>
                  </a:lnTo>
                  <a:lnTo>
                    <a:pt x="155543" y="1524"/>
                  </a:lnTo>
                  <a:lnTo>
                    <a:pt x="155543" y="3047"/>
                  </a:lnTo>
                  <a:close/>
                </a:path>
                <a:path w="157479" h="279400">
                  <a:moveTo>
                    <a:pt x="157067" y="114395"/>
                  </a:moveTo>
                  <a:lnTo>
                    <a:pt x="134207" y="114395"/>
                  </a:lnTo>
                  <a:lnTo>
                    <a:pt x="134207" y="3047"/>
                  </a:lnTo>
                  <a:lnTo>
                    <a:pt x="157067" y="3047"/>
                  </a:lnTo>
                  <a:lnTo>
                    <a:pt x="157067" y="114395"/>
                  </a:lnTo>
                  <a:close/>
                </a:path>
                <a:path w="157479" h="279400">
                  <a:moveTo>
                    <a:pt x="73247" y="279177"/>
                  </a:moveTo>
                  <a:lnTo>
                    <a:pt x="33051" y="267819"/>
                  </a:lnTo>
                  <a:lnTo>
                    <a:pt x="9525" y="237601"/>
                  </a:lnTo>
                  <a:lnTo>
                    <a:pt x="285" y="193952"/>
                  </a:lnTo>
                  <a:lnTo>
                    <a:pt x="0" y="184594"/>
                  </a:lnTo>
                  <a:lnTo>
                    <a:pt x="292" y="174045"/>
                  </a:lnTo>
                  <a:lnTo>
                    <a:pt x="309" y="173448"/>
                  </a:lnTo>
                  <a:lnTo>
                    <a:pt x="1333" y="162865"/>
                  </a:lnTo>
                  <a:lnTo>
                    <a:pt x="3214" y="152836"/>
                  </a:lnTo>
                  <a:lnTo>
                    <a:pt x="6096" y="143351"/>
                  </a:lnTo>
                  <a:lnTo>
                    <a:pt x="8598" y="134732"/>
                  </a:lnTo>
                  <a:lnTo>
                    <a:pt x="30861" y="100869"/>
                  </a:lnTo>
                  <a:lnTo>
                    <a:pt x="68065" y="85748"/>
                  </a:lnTo>
                  <a:lnTo>
                    <a:pt x="77819" y="85439"/>
                  </a:lnTo>
                  <a:lnTo>
                    <a:pt x="85005" y="85748"/>
                  </a:lnTo>
                  <a:lnTo>
                    <a:pt x="85412" y="85748"/>
                  </a:lnTo>
                  <a:lnTo>
                    <a:pt x="120491" y="101441"/>
                  </a:lnTo>
                  <a:lnTo>
                    <a:pt x="125025" y="105251"/>
                  </a:lnTo>
                  <a:lnTo>
                    <a:pt x="67151" y="105251"/>
                  </a:lnTo>
                  <a:lnTo>
                    <a:pt x="59531" y="108299"/>
                  </a:lnTo>
                  <a:lnTo>
                    <a:pt x="32004" y="140696"/>
                  </a:lnTo>
                  <a:lnTo>
                    <a:pt x="25931" y="188428"/>
                  </a:lnTo>
                  <a:lnTo>
                    <a:pt x="26062" y="193952"/>
                  </a:lnTo>
                  <a:lnTo>
                    <a:pt x="35052" y="234981"/>
                  </a:lnTo>
                  <a:lnTo>
                    <a:pt x="65627" y="259365"/>
                  </a:lnTo>
                  <a:lnTo>
                    <a:pt x="122193" y="259365"/>
                  </a:lnTo>
                  <a:lnTo>
                    <a:pt x="121062" y="260318"/>
                  </a:lnTo>
                  <a:lnTo>
                    <a:pt x="113228" y="265818"/>
                  </a:lnTo>
                  <a:lnTo>
                    <a:pt x="105251" y="270033"/>
                  </a:lnTo>
                  <a:lnTo>
                    <a:pt x="98107" y="274034"/>
                  </a:lnTo>
                  <a:lnTo>
                    <a:pt x="90392" y="276891"/>
                  </a:lnTo>
                  <a:lnTo>
                    <a:pt x="82105" y="278606"/>
                  </a:lnTo>
                  <a:lnTo>
                    <a:pt x="73247" y="279177"/>
                  </a:lnTo>
                  <a:close/>
                </a:path>
                <a:path w="157479" h="279400">
                  <a:moveTo>
                    <a:pt x="122193" y="259365"/>
                  </a:moveTo>
                  <a:lnTo>
                    <a:pt x="83915" y="259365"/>
                  </a:lnTo>
                  <a:lnTo>
                    <a:pt x="93059" y="256317"/>
                  </a:lnTo>
                  <a:lnTo>
                    <a:pt x="106775" y="247173"/>
                  </a:lnTo>
                  <a:lnTo>
                    <a:pt x="112871" y="244125"/>
                  </a:lnTo>
                  <a:lnTo>
                    <a:pt x="122015" y="234981"/>
                  </a:lnTo>
                  <a:lnTo>
                    <a:pt x="128111" y="228790"/>
                  </a:lnTo>
                  <a:lnTo>
                    <a:pt x="134207" y="221170"/>
                  </a:lnTo>
                  <a:lnTo>
                    <a:pt x="134207" y="143351"/>
                  </a:lnTo>
                  <a:lnTo>
                    <a:pt x="105251" y="114395"/>
                  </a:lnTo>
                  <a:lnTo>
                    <a:pt x="76295" y="105251"/>
                  </a:lnTo>
                  <a:lnTo>
                    <a:pt x="125025" y="105251"/>
                  </a:lnTo>
                  <a:lnTo>
                    <a:pt x="127349" y="107203"/>
                  </a:lnTo>
                  <a:lnTo>
                    <a:pt x="134207" y="114395"/>
                  </a:lnTo>
                  <a:lnTo>
                    <a:pt x="157067" y="114395"/>
                  </a:lnTo>
                  <a:lnTo>
                    <a:pt x="157067" y="247173"/>
                  </a:lnTo>
                  <a:lnTo>
                    <a:pt x="135731" y="247173"/>
                  </a:lnTo>
                  <a:lnTo>
                    <a:pt x="128611" y="253960"/>
                  </a:lnTo>
                  <a:lnTo>
                    <a:pt x="122193" y="259365"/>
                  </a:lnTo>
                  <a:close/>
                </a:path>
                <a:path w="157479" h="279400">
                  <a:moveTo>
                    <a:pt x="155543" y="276129"/>
                  </a:moveTo>
                  <a:lnTo>
                    <a:pt x="137255" y="276129"/>
                  </a:lnTo>
                  <a:lnTo>
                    <a:pt x="137255" y="274605"/>
                  </a:lnTo>
                  <a:lnTo>
                    <a:pt x="135731" y="274605"/>
                  </a:lnTo>
                  <a:lnTo>
                    <a:pt x="135731" y="247173"/>
                  </a:lnTo>
                  <a:lnTo>
                    <a:pt x="157067" y="247173"/>
                  </a:lnTo>
                  <a:lnTo>
                    <a:pt x="157067" y="274605"/>
                  </a:lnTo>
                  <a:lnTo>
                    <a:pt x="155543" y="276129"/>
                  </a:lnTo>
                  <a:close/>
                </a:path>
                <a:path w="157479" h="279400">
                  <a:moveTo>
                    <a:pt x="152495" y="277653"/>
                  </a:moveTo>
                  <a:lnTo>
                    <a:pt x="141827" y="277653"/>
                  </a:lnTo>
                  <a:lnTo>
                    <a:pt x="140303" y="276129"/>
                  </a:lnTo>
                  <a:lnTo>
                    <a:pt x="152495" y="276129"/>
                  </a:lnTo>
                  <a:lnTo>
                    <a:pt x="152495" y="2776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7" name="object 127" descr=""/>
          <p:cNvGrpSpPr/>
          <p:nvPr/>
        </p:nvGrpSpPr>
        <p:grpSpPr>
          <a:xfrm>
            <a:off x="7287577" y="2576798"/>
            <a:ext cx="292735" cy="281305"/>
            <a:chOff x="7287577" y="2576798"/>
            <a:chExt cx="292735" cy="281305"/>
          </a:xfrm>
        </p:grpSpPr>
        <p:sp>
          <p:nvSpPr>
            <p:cNvPr id="128" name="object 128" descr=""/>
            <p:cNvSpPr/>
            <p:nvPr/>
          </p:nvSpPr>
          <p:spPr>
            <a:xfrm>
              <a:off x="7287577" y="2576798"/>
              <a:ext cx="117475" cy="279400"/>
            </a:xfrm>
            <a:custGeom>
              <a:avLst/>
              <a:gdLst/>
              <a:ahLst/>
              <a:cxnLst/>
              <a:rect l="l" t="t" r="r" b="b"/>
              <a:pathLst>
                <a:path w="117475" h="279400">
                  <a:moveTo>
                    <a:pt x="56388" y="90011"/>
                  </a:moveTo>
                  <a:lnTo>
                    <a:pt x="32004" y="90011"/>
                  </a:lnTo>
                  <a:lnTo>
                    <a:pt x="32004" y="70104"/>
                  </a:lnTo>
                  <a:lnTo>
                    <a:pt x="38100" y="28956"/>
                  </a:lnTo>
                  <a:lnTo>
                    <a:pt x="77724" y="0"/>
                  </a:lnTo>
                  <a:lnTo>
                    <a:pt x="96012" y="0"/>
                  </a:lnTo>
                  <a:lnTo>
                    <a:pt x="100584" y="1524"/>
                  </a:lnTo>
                  <a:lnTo>
                    <a:pt x="103632" y="1524"/>
                  </a:lnTo>
                  <a:lnTo>
                    <a:pt x="109728" y="4572"/>
                  </a:lnTo>
                  <a:lnTo>
                    <a:pt x="111347" y="4572"/>
                  </a:lnTo>
                  <a:lnTo>
                    <a:pt x="112871" y="6096"/>
                  </a:lnTo>
                  <a:lnTo>
                    <a:pt x="114395" y="6096"/>
                  </a:lnTo>
                  <a:lnTo>
                    <a:pt x="114395" y="7620"/>
                  </a:lnTo>
                  <a:lnTo>
                    <a:pt x="115919" y="7620"/>
                  </a:lnTo>
                  <a:lnTo>
                    <a:pt x="115919" y="12192"/>
                  </a:lnTo>
                  <a:lnTo>
                    <a:pt x="117443" y="12192"/>
                  </a:lnTo>
                  <a:lnTo>
                    <a:pt x="117443" y="19812"/>
                  </a:lnTo>
                  <a:lnTo>
                    <a:pt x="80772" y="19812"/>
                  </a:lnTo>
                  <a:lnTo>
                    <a:pt x="71628" y="22860"/>
                  </a:lnTo>
                  <a:lnTo>
                    <a:pt x="68580" y="24384"/>
                  </a:lnTo>
                  <a:lnTo>
                    <a:pt x="64008" y="27432"/>
                  </a:lnTo>
                  <a:lnTo>
                    <a:pt x="62484" y="32004"/>
                  </a:lnTo>
                  <a:lnTo>
                    <a:pt x="59436" y="35052"/>
                  </a:lnTo>
                  <a:lnTo>
                    <a:pt x="57912" y="39624"/>
                  </a:lnTo>
                  <a:lnTo>
                    <a:pt x="57912" y="45720"/>
                  </a:lnTo>
                  <a:lnTo>
                    <a:pt x="56388" y="51816"/>
                  </a:lnTo>
                  <a:lnTo>
                    <a:pt x="56388" y="90011"/>
                  </a:lnTo>
                  <a:close/>
                </a:path>
                <a:path w="117475" h="279400">
                  <a:moveTo>
                    <a:pt x="115919" y="25908"/>
                  </a:moveTo>
                  <a:lnTo>
                    <a:pt x="109728" y="25908"/>
                  </a:lnTo>
                  <a:lnTo>
                    <a:pt x="108204" y="24384"/>
                  </a:lnTo>
                  <a:lnTo>
                    <a:pt x="106680" y="24384"/>
                  </a:lnTo>
                  <a:lnTo>
                    <a:pt x="103632" y="22860"/>
                  </a:lnTo>
                  <a:lnTo>
                    <a:pt x="102108" y="22860"/>
                  </a:lnTo>
                  <a:lnTo>
                    <a:pt x="99060" y="21336"/>
                  </a:lnTo>
                  <a:lnTo>
                    <a:pt x="96012" y="21336"/>
                  </a:lnTo>
                  <a:lnTo>
                    <a:pt x="92964" y="19812"/>
                  </a:lnTo>
                  <a:lnTo>
                    <a:pt x="117443" y="19812"/>
                  </a:lnTo>
                  <a:lnTo>
                    <a:pt x="117443" y="21336"/>
                  </a:lnTo>
                  <a:lnTo>
                    <a:pt x="115919" y="22860"/>
                  </a:lnTo>
                  <a:lnTo>
                    <a:pt x="115919" y="25908"/>
                  </a:lnTo>
                  <a:close/>
                </a:path>
                <a:path w="117475" h="279400">
                  <a:moveTo>
                    <a:pt x="103632" y="93059"/>
                  </a:moveTo>
                  <a:lnTo>
                    <a:pt x="1524" y="93059"/>
                  </a:lnTo>
                  <a:lnTo>
                    <a:pt x="1524" y="91535"/>
                  </a:lnTo>
                  <a:lnTo>
                    <a:pt x="3048" y="90011"/>
                  </a:lnTo>
                  <a:lnTo>
                    <a:pt x="102108" y="90011"/>
                  </a:lnTo>
                  <a:lnTo>
                    <a:pt x="102108" y="91535"/>
                  </a:lnTo>
                  <a:lnTo>
                    <a:pt x="103632" y="91535"/>
                  </a:lnTo>
                  <a:lnTo>
                    <a:pt x="103632" y="93059"/>
                  </a:lnTo>
                  <a:close/>
                </a:path>
                <a:path w="117475" h="279400">
                  <a:moveTo>
                    <a:pt x="103632" y="109823"/>
                  </a:moveTo>
                  <a:lnTo>
                    <a:pt x="1524" y="109823"/>
                  </a:lnTo>
                  <a:lnTo>
                    <a:pt x="1524" y="108299"/>
                  </a:lnTo>
                  <a:lnTo>
                    <a:pt x="0" y="105251"/>
                  </a:lnTo>
                  <a:lnTo>
                    <a:pt x="0" y="93059"/>
                  </a:lnTo>
                  <a:lnTo>
                    <a:pt x="105156" y="93059"/>
                  </a:lnTo>
                  <a:lnTo>
                    <a:pt x="105156" y="105251"/>
                  </a:lnTo>
                  <a:lnTo>
                    <a:pt x="103632" y="108299"/>
                  </a:lnTo>
                  <a:lnTo>
                    <a:pt x="103632" y="109823"/>
                  </a:lnTo>
                  <a:close/>
                </a:path>
                <a:path w="117475" h="279400">
                  <a:moveTo>
                    <a:pt x="54864" y="277653"/>
                  </a:moveTo>
                  <a:lnTo>
                    <a:pt x="33528" y="277653"/>
                  </a:lnTo>
                  <a:lnTo>
                    <a:pt x="33528" y="276129"/>
                  </a:lnTo>
                  <a:lnTo>
                    <a:pt x="32004" y="276129"/>
                  </a:lnTo>
                  <a:lnTo>
                    <a:pt x="32004" y="109823"/>
                  </a:lnTo>
                  <a:lnTo>
                    <a:pt x="56388" y="109823"/>
                  </a:lnTo>
                  <a:lnTo>
                    <a:pt x="56388" y="274605"/>
                  </a:lnTo>
                  <a:lnTo>
                    <a:pt x="54864" y="274605"/>
                  </a:lnTo>
                  <a:lnTo>
                    <a:pt x="54864" y="277653"/>
                  </a:lnTo>
                  <a:close/>
                </a:path>
                <a:path w="117475" h="279400">
                  <a:moveTo>
                    <a:pt x="50292" y="279177"/>
                  </a:moveTo>
                  <a:lnTo>
                    <a:pt x="38100" y="279177"/>
                  </a:lnTo>
                  <a:lnTo>
                    <a:pt x="36576" y="277653"/>
                  </a:lnTo>
                  <a:lnTo>
                    <a:pt x="51816" y="277653"/>
                  </a:lnTo>
                  <a:lnTo>
                    <a:pt x="50292" y="2791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9" name="object 129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408069" y="2663761"/>
              <a:ext cx="172024" cy="193738"/>
            </a:xfrm>
            <a:prstGeom prst="rect">
              <a:avLst/>
            </a:prstGeom>
          </p:spPr>
        </p:pic>
      </p:grpSp>
      <p:pic>
        <p:nvPicPr>
          <p:cNvPr id="130" name="object 130" descr="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7630763" y="2663761"/>
            <a:ext cx="99060" cy="192214"/>
          </a:xfrm>
          <a:prstGeom prst="rect">
            <a:avLst/>
          </a:prstGeom>
        </p:spPr>
      </p:pic>
      <p:grpSp>
        <p:nvGrpSpPr>
          <p:cNvPr id="131" name="object 131" descr=""/>
          <p:cNvGrpSpPr/>
          <p:nvPr/>
        </p:nvGrpSpPr>
        <p:grpSpPr>
          <a:xfrm>
            <a:off x="7845742" y="2663761"/>
            <a:ext cx="530860" cy="264160"/>
            <a:chOff x="7845742" y="2663761"/>
            <a:chExt cx="530860" cy="264160"/>
          </a:xfrm>
        </p:grpSpPr>
        <p:pic>
          <p:nvPicPr>
            <p:cNvPr id="132" name="object 132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845742" y="2663761"/>
              <a:ext cx="138874" cy="193738"/>
            </a:xfrm>
            <a:prstGeom prst="rect">
              <a:avLst/>
            </a:prstGeom>
          </p:spPr>
        </p:pic>
        <p:pic>
          <p:nvPicPr>
            <p:cNvPr id="133" name="object 133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8010525" y="2663761"/>
              <a:ext cx="172024" cy="193738"/>
            </a:xfrm>
            <a:prstGeom prst="rect">
              <a:avLst/>
            </a:prstGeom>
          </p:spPr>
        </p:pic>
        <p:sp>
          <p:nvSpPr>
            <p:cNvPr id="134" name="object 134" descr=""/>
            <p:cNvSpPr/>
            <p:nvPr/>
          </p:nvSpPr>
          <p:spPr>
            <a:xfrm>
              <a:off x="8213407" y="2663761"/>
              <a:ext cx="163195" cy="264160"/>
            </a:xfrm>
            <a:custGeom>
              <a:avLst/>
              <a:gdLst/>
              <a:ahLst/>
              <a:cxnLst/>
              <a:rect l="l" t="t" r="r" b="b"/>
              <a:pathLst>
                <a:path w="163195" h="264160">
                  <a:moveTo>
                    <a:pt x="77723" y="263937"/>
                  </a:moveTo>
                  <a:lnTo>
                    <a:pt x="67722" y="263652"/>
                  </a:lnTo>
                  <a:lnTo>
                    <a:pt x="58292" y="262794"/>
                  </a:lnTo>
                  <a:lnTo>
                    <a:pt x="49434" y="261366"/>
                  </a:lnTo>
                  <a:lnTo>
                    <a:pt x="41147" y="259365"/>
                  </a:lnTo>
                  <a:lnTo>
                    <a:pt x="32003" y="257841"/>
                  </a:lnTo>
                  <a:lnTo>
                    <a:pt x="24383" y="253269"/>
                  </a:lnTo>
                  <a:lnTo>
                    <a:pt x="18287" y="248697"/>
                  </a:lnTo>
                  <a:lnTo>
                    <a:pt x="10667" y="245649"/>
                  </a:lnTo>
                  <a:lnTo>
                    <a:pt x="6095" y="239553"/>
                  </a:lnTo>
                  <a:lnTo>
                    <a:pt x="4571" y="234981"/>
                  </a:lnTo>
                  <a:lnTo>
                    <a:pt x="1524" y="228790"/>
                  </a:lnTo>
                  <a:lnTo>
                    <a:pt x="0" y="222694"/>
                  </a:lnTo>
                  <a:lnTo>
                    <a:pt x="0" y="205930"/>
                  </a:lnTo>
                  <a:lnTo>
                    <a:pt x="1524" y="202882"/>
                  </a:lnTo>
                  <a:lnTo>
                    <a:pt x="1524" y="198310"/>
                  </a:lnTo>
                  <a:lnTo>
                    <a:pt x="4571" y="193738"/>
                  </a:lnTo>
                  <a:lnTo>
                    <a:pt x="7619" y="187642"/>
                  </a:lnTo>
                  <a:lnTo>
                    <a:pt x="10667" y="183070"/>
                  </a:lnTo>
                  <a:lnTo>
                    <a:pt x="21335" y="172402"/>
                  </a:lnTo>
                  <a:lnTo>
                    <a:pt x="25907" y="169354"/>
                  </a:lnTo>
                  <a:lnTo>
                    <a:pt x="18287" y="166306"/>
                  </a:lnTo>
                  <a:lnTo>
                    <a:pt x="13715" y="161734"/>
                  </a:lnTo>
                  <a:lnTo>
                    <a:pt x="7619" y="152590"/>
                  </a:lnTo>
                  <a:lnTo>
                    <a:pt x="6095" y="146399"/>
                  </a:lnTo>
                  <a:lnTo>
                    <a:pt x="6095" y="132683"/>
                  </a:lnTo>
                  <a:lnTo>
                    <a:pt x="7543" y="125444"/>
                  </a:lnTo>
                  <a:lnTo>
                    <a:pt x="7619" y="125063"/>
                  </a:lnTo>
                  <a:lnTo>
                    <a:pt x="16763" y="106775"/>
                  </a:lnTo>
                  <a:lnTo>
                    <a:pt x="21335" y="102203"/>
                  </a:lnTo>
                  <a:lnTo>
                    <a:pt x="18287" y="97631"/>
                  </a:lnTo>
                  <a:lnTo>
                    <a:pt x="15239" y="91535"/>
                  </a:lnTo>
                  <a:lnTo>
                    <a:pt x="13715" y="85439"/>
                  </a:lnTo>
                  <a:lnTo>
                    <a:pt x="10667" y="79343"/>
                  </a:lnTo>
                  <a:lnTo>
                    <a:pt x="10731" y="62484"/>
                  </a:lnTo>
                  <a:lnTo>
                    <a:pt x="10922" y="57912"/>
                  </a:lnTo>
                  <a:lnTo>
                    <a:pt x="10953" y="57173"/>
                  </a:lnTo>
                  <a:lnTo>
                    <a:pt x="28955" y="16764"/>
                  </a:lnTo>
                  <a:lnTo>
                    <a:pt x="69365" y="285"/>
                  </a:lnTo>
                  <a:lnTo>
                    <a:pt x="76199" y="0"/>
                  </a:lnTo>
                  <a:lnTo>
                    <a:pt x="86867" y="0"/>
                  </a:lnTo>
                  <a:lnTo>
                    <a:pt x="91439" y="1524"/>
                  </a:lnTo>
                  <a:lnTo>
                    <a:pt x="100583" y="1524"/>
                  </a:lnTo>
                  <a:lnTo>
                    <a:pt x="103727" y="3048"/>
                  </a:lnTo>
                  <a:lnTo>
                    <a:pt x="158591" y="3048"/>
                  </a:lnTo>
                  <a:lnTo>
                    <a:pt x="163163" y="7620"/>
                  </a:lnTo>
                  <a:lnTo>
                    <a:pt x="163163" y="19812"/>
                  </a:lnTo>
                  <a:lnTo>
                    <a:pt x="68579" y="19812"/>
                  </a:lnTo>
                  <a:lnTo>
                    <a:pt x="62483" y="21336"/>
                  </a:lnTo>
                  <a:lnTo>
                    <a:pt x="57911" y="22860"/>
                  </a:lnTo>
                  <a:lnTo>
                    <a:pt x="51815" y="25908"/>
                  </a:lnTo>
                  <a:lnTo>
                    <a:pt x="47243" y="28956"/>
                  </a:lnTo>
                  <a:lnTo>
                    <a:pt x="44195" y="33528"/>
                  </a:lnTo>
                  <a:lnTo>
                    <a:pt x="41147" y="36576"/>
                  </a:lnTo>
                  <a:lnTo>
                    <a:pt x="38099" y="41148"/>
                  </a:lnTo>
                  <a:lnTo>
                    <a:pt x="35141" y="52982"/>
                  </a:lnTo>
                  <a:lnTo>
                    <a:pt x="35051" y="53340"/>
                  </a:lnTo>
                  <a:lnTo>
                    <a:pt x="33527" y="57912"/>
                  </a:lnTo>
                  <a:lnTo>
                    <a:pt x="33527" y="64008"/>
                  </a:lnTo>
                  <a:lnTo>
                    <a:pt x="51982" y="100988"/>
                  </a:lnTo>
                  <a:lnTo>
                    <a:pt x="76199" y="106775"/>
                  </a:lnTo>
                  <a:lnTo>
                    <a:pt x="129127" y="106775"/>
                  </a:lnTo>
                  <a:lnTo>
                    <a:pt x="125063" y="109823"/>
                  </a:lnTo>
                  <a:lnTo>
                    <a:pt x="118967" y="115919"/>
                  </a:lnTo>
                  <a:lnTo>
                    <a:pt x="36575" y="115919"/>
                  </a:lnTo>
                  <a:lnTo>
                    <a:pt x="33527" y="117443"/>
                  </a:lnTo>
                  <a:lnTo>
                    <a:pt x="32003" y="120491"/>
                  </a:lnTo>
                  <a:lnTo>
                    <a:pt x="30479" y="125063"/>
                  </a:lnTo>
                  <a:lnTo>
                    <a:pt x="27431" y="128111"/>
                  </a:lnTo>
                  <a:lnTo>
                    <a:pt x="27431" y="141827"/>
                  </a:lnTo>
                  <a:lnTo>
                    <a:pt x="28955" y="144875"/>
                  </a:lnTo>
                  <a:lnTo>
                    <a:pt x="35051" y="149542"/>
                  </a:lnTo>
                  <a:lnTo>
                    <a:pt x="39623" y="152590"/>
                  </a:lnTo>
                  <a:lnTo>
                    <a:pt x="45719" y="154114"/>
                  </a:lnTo>
                  <a:lnTo>
                    <a:pt x="53339" y="154114"/>
                  </a:lnTo>
                  <a:lnTo>
                    <a:pt x="102107" y="157162"/>
                  </a:lnTo>
                  <a:lnTo>
                    <a:pt x="109823" y="157162"/>
                  </a:lnTo>
                  <a:lnTo>
                    <a:pt x="132683" y="161734"/>
                  </a:lnTo>
                  <a:lnTo>
                    <a:pt x="138779" y="164782"/>
                  </a:lnTo>
                  <a:lnTo>
                    <a:pt x="143351" y="169354"/>
                  </a:lnTo>
                  <a:lnTo>
                    <a:pt x="149447" y="172402"/>
                  </a:lnTo>
                  <a:lnTo>
                    <a:pt x="152495" y="175450"/>
                  </a:lnTo>
                  <a:lnTo>
                    <a:pt x="47243" y="175450"/>
                  </a:lnTo>
                  <a:lnTo>
                    <a:pt x="41147" y="178498"/>
                  </a:lnTo>
                  <a:lnTo>
                    <a:pt x="38099" y="183070"/>
                  </a:lnTo>
                  <a:lnTo>
                    <a:pt x="28955" y="192214"/>
                  </a:lnTo>
                  <a:lnTo>
                    <a:pt x="24383" y="201358"/>
                  </a:lnTo>
                  <a:lnTo>
                    <a:pt x="24383" y="204406"/>
                  </a:lnTo>
                  <a:lnTo>
                    <a:pt x="22859" y="207454"/>
                  </a:lnTo>
                  <a:lnTo>
                    <a:pt x="22859" y="213550"/>
                  </a:lnTo>
                  <a:lnTo>
                    <a:pt x="23677" y="219646"/>
                  </a:lnTo>
                  <a:lnTo>
                    <a:pt x="23741" y="220124"/>
                  </a:lnTo>
                  <a:lnTo>
                    <a:pt x="26479" y="226135"/>
                  </a:lnTo>
                  <a:lnTo>
                    <a:pt x="66389" y="243578"/>
                  </a:lnTo>
                  <a:lnTo>
                    <a:pt x="79247" y="244125"/>
                  </a:lnTo>
                  <a:lnTo>
                    <a:pt x="143351" y="244125"/>
                  </a:lnTo>
                  <a:lnTo>
                    <a:pt x="141827" y="245649"/>
                  </a:lnTo>
                  <a:lnTo>
                    <a:pt x="97964" y="262032"/>
                  </a:lnTo>
                  <a:lnTo>
                    <a:pt x="87978" y="263413"/>
                  </a:lnTo>
                  <a:lnTo>
                    <a:pt x="77723" y="263937"/>
                  </a:lnTo>
                  <a:close/>
                </a:path>
                <a:path w="163195" h="264160">
                  <a:moveTo>
                    <a:pt x="129127" y="106775"/>
                  </a:moveTo>
                  <a:lnTo>
                    <a:pt x="89915" y="106775"/>
                  </a:lnTo>
                  <a:lnTo>
                    <a:pt x="96011" y="103727"/>
                  </a:lnTo>
                  <a:lnTo>
                    <a:pt x="100583" y="100679"/>
                  </a:lnTo>
                  <a:lnTo>
                    <a:pt x="105251" y="97631"/>
                  </a:lnTo>
                  <a:lnTo>
                    <a:pt x="112871" y="90011"/>
                  </a:lnTo>
                  <a:lnTo>
                    <a:pt x="114395" y="85439"/>
                  </a:lnTo>
                  <a:lnTo>
                    <a:pt x="115919" y="79343"/>
                  </a:lnTo>
                  <a:lnTo>
                    <a:pt x="117443" y="74771"/>
                  </a:lnTo>
                  <a:lnTo>
                    <a:pt x="118967" y="68675"/>
                  </a:lnTo>
                  <a:lnTo>
                    <a:pt x="118967" y="62484"/>
                  </a:lnTo>
                  <a:lnTo>
                    <a:pt x="118489" y="54864"/>
                  </a:lnTo>
                  <a:lnTo>
                    <a:pt x="118371" y="52982"/>
                  </a:lnTo>
                  <a:lnTo>
                    <a:pt x="94499" y="22288"/>
                  </a:lnTo>
                  <a:lnTo>
                    <a:pt x="76199" y="19812"/>
                  </a:lnTo>
                  <a:lnTo>
                    <a:pt x="163163" y="19812"/>
                  </a:lnTo>
                  <a:lnTo>
                    <a:pt x="160115" y="22860"/>
                  </a:lnTo>
                  <a:lnTo>
                    <a:pt x="128111" y="22860"/>
                  </a:lnTo>
                  <a:lnTo>
                    <a:pt x="134207" y="28956"/>
                  </a:lnTo>
                  <a:lnTo>
                    <a:pt x="140303" y="41148"/>
                  </a:lnTo>
                  <a:lnTo>
                    <a:pt x="141827" y="48768"/>
                  </a:lnTo>
                  <a:lnTo>
                    <a:pt x="143351" y="54864"/>
                  </a:lnTo>
                  <a:lnTo>
                    <a:pt x="143295" y="64008"/>
                  </a:lnTo>
                  <a:lnTo>
                    <a:pt x="143123" y="68675"/>
                  </a:lnTo>
                  <a:lnTo>
                    <a:pt x="143065" y="70254"/>
                  </a:lnTo>
                  <a:lnTo>
                    <a:pt x="131159" y="105251"/>
                  </a:lnTo>
                  <a:lnTo>
                    <a:pt x="129127" y="106775"/>
                  </a:lnTo>
                  <a:close/>
                </a:path>
                <a:path w="163195" h="264160">
                  <a:moveTo>
                    <a:pt x="76199" y="126587"/>
                  </a:moveTo>
                  <a:lnTo>
                    <a:pt x="60959" y="126587"/>
                  </a:lnTo>
                  <a:lnTo>
                    <a:pt x="53339" y="123539"/>
                  </a:lnTo>
                  <a:lnTo>
                    <a:pt x="45719" y="122015"/>
                  </a:lnTo>
                  <a:lnTo>
                    <a:pt x="36575" y="115919"/>
                  </a:lnTo>
                  <a:lnTo>
                    <a:pt x="118967" y="115919"/>
                  </a:lnTo>
                  <a:lnTo>
                    <a:pt x="103727" y="122015"/>
                  </a:lnTo>
                  <a:lnTo>
                    <a:pt x="97671" y="124015"/>
                  </a:lnTo>
                  <a:lnTo>
                    <a:pt x="91070" y="125444"/>
                  </a:lnTo>
                  <a:lnTo>
                    <a:pt x="83916" y="126301"/>
                  </a:lnTo>
                  <a:lnTo>
                    <a:pt x="76199" y="126587"/>
                  </a:lnTo>
                  <a:close/>
                </a:path>
                <a:path w="163195" h="264160">
                  <a:moveTo>
                    <a:pt x="143351" y="244125"/>
                  </a:moveTo>
                  <a:lnTo>
                    <a:pt x="79247" y="244125"/>
                  </a:lnTo>
                  <a:lnTo>
                    <a:pt x="86964" y="243840"/>
                  </a:lnTo>
                  <a:lnTo>
                    <a:pt x="94118" y="242982"/>
                  </a:lnTo>
                  <a:lnTo>
                    <a:pt x="100719" y="241554"/>
                  </a:lnTo>
                  <a:lnTo>
                    <a:pt x="106775" y="239553"/>
                  </a:lnTo>
                  <a:lnTo>
                    <a:pt x="114395" y="238029"/>
                  </a:lnTo>
                  <a:lnTo>
                    <a:pt x="120491" y="234981"/>
                  </a:lnTo>
                  <a:lnTo>
                    <a:pt x="125063" y="231933"/>
                  </a:lnTo>
                  <a:lnTo>
                    <a:pt x="129635" y="227266"/>
                  </a:lnTo>
                  <a:lnTo>
                    <a:pt x="132683" y="224218"/>
                  </a:lnTo>
                  <a:lnTo>
                    <a:pt x="134207" y="219646"/>
                  </a:lnTo>
                  <a:lnTo>
                    <a:pt x="137255" y="215074"/>
                  </a:lnTo>
                  <a:lnTo>
                    <a:pt x="137255" y="195262"/>
                  </a:lnTo>
                  <a:lnTo>
                    <a:pt x="99059" y="176974"/>
                  </a:lnTo>
                  <a:lnTo>
                    <a:pt x="47243" y="175450"/>
                  </a:lnTo>
                  <a:lnTo>
                    <a:pt x="152495" y="175450"/>
                  </a:lnTo>
                  <a:lnTo>
                    <a:pt x="154019" y="176974"/>
                  </a:lnTo>
                  <a:lnTo>
                    <a:pt x="160115" y="189166"/>
                  </a:lnTo>
                  <a:lnTo>
                    <a:pt x="161639" y="195262"/>
                  </a:lnTo>
                  <a:lnTo>
                    <a:pt x="161639" y="210502"/>
                  </a:lnTo>
                  <a:lnTo>
                    <a:pt x="160115" y="218122"/>
                  </a:lnTo>
                  <a:lnTo>
                    <a:pt x="157067" y="225742"/>
                  </a:lnTo>
                  <a:lnTo>
                    <a:pt x="154019" y="233457"/>
                  </a:lnTo>
                  <a:lnTo>
                    <a:pt x="143351" y="2441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35" name="object 135" descr="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8510778" y="2578322"/>
            <a:ext cx="1262919" cy="349376"/>
          </a:xfrm>
          <a:prstGeom prst="rect">
            <a:avLst/>
          </a:prstGeom>
        </p:spPr>
      </p:pic>
      <p:grpSp>
        <p:nvGrpSpPr>
          <p:cNvPr id="136" name="object 136" descr=""/>
          <p:cNvGrpSpPr/>
          <p:nvPr/>
        </p:nvGrpSpPr>
        <p:grpSpPr>
          <a:xfrm>
            <a:off x="3327939" y="3098577"/>
            <a:ext cx="520065" cy="241300"/>
            <a:chOff x="3327939" y="3098577"/>
            <a:chExt cx="520065" cy="241300"/>
          </a:xfrm>
        </p:grpSpPr>
        <p:pic>
          <p:nvPicPr>
            <p:cNvPr id="137" name="object 137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327939" y="3098577"/>
              <a:ext cx="111347" cy="241077"/>
            </a:xfrm>
            <a:prstGeom prst="rect">
              <a:avLst/>
            </a:prstGeom>
          </p:spPr>
        </p:pic>
        <p:pic>
          <p:nvPicPr>
            <p:cNvPr id="138" name="object 138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466718" y="3145916"/>
              <a:ext cx="172317" cy="193738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675782" y="3145916"/>
              <a:ext cx="172225" cy="193738"/>
            </a:xfrm>
            <a:prstGeom prst="rect">
              <a:avLst/>
            </a:prstGeom>
          </p:spPr>
        </p:pic>
      </p:grpSp>
      <p:sp>
        <p:nvSpPr>
          <p:cNvPr id="140" name="object 140" descr=""/>
          <p:cNvSpPr/>
          <p:nvPr/>
        </p:nvSpPr>
        <p:spPr>
          <a:xfrm>
            <a:off x="3896867" y="3299936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22859" y="38195"/>
                </a:moveTo>
                <a:lnTo>
                  <a:pt x="10667" y="38195"/>
                </a:lnTo>
                <a:lnTo>
                  <a:pt x="6095" y="36671"/>
                </a:lnTo>
                <a:lnTo>
                  <a:pt x="1523" y="32099"/>
                </a:lnTo>
                <a:lnTo>
                  <a:pt x="0" y="26003"/>
                </a:lnTo>
                <a:lnTo>
                  <a:pt x="0" y="10763"/>
                </a:lnTo>
                <a:lnTo>
                  <a:pt x="1523" y="6191"/>
                </a:lnTo>
                <a:lnTo>
                  <a:pt x="3047" y="3143"/>
                </a:lnTo>
                <a:lnTo>
                  <a:pt x="6095" y="0"/>
                </a:lnTo>
                <a:lnTo>
                  <a:pt x="27431" y="0"/>
                </a:lnTo>
                <a:lnTo>
                  <a:pt x="30479" y="3143"/>
                </a:lnTo>
                <a:lnTo>
                  <a:pt x="32003" y="6191"/>
                </a:lnTo>
                <a:lnTo>
                  <a:pt x="33527" y="10763"/>
                </a:lnTo>
                <a:lnTo>
                  <a:pt x="33527" y="18383"/>
                </a:lnTo>
                <a:lnTo>
                  <a:pt x="33527" y="26003"/>
                </a:lnTo>
                <a:lnTo>
                  <a:pt x="32003" y="30575"/>
                </a:lnTo>
                <a:lnTo>
                  <a:pt x="30479" y="33623"/>
                </a:lnTo>
                <a:lnTo>
                  <a:pt x="27431" y="36671"/>
                </a:lnTo>
                <a:lnTo>
                  <a:pt x="22859" y="38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 descr=""/>
          <p:cNvSpPr/>
          <p:nvPr/>
        </p:nvSpPr>
        <p:spPr>
          <a:xfrm>
            <a:off x="2972562" y="3502914"/>
            <a:ext cx="599440" cy="766445"/>
          </a:xfrm>
          <a:custGeom>
            <a:avLst/>
            <a:gdLst/>
            <a:ahLst/>
            <a:cxnLst/>
            <a:rect l="l" t="t" r="r" b="b"/>
            <a:pathLst>
              <a:path w="599439" h="766445">
                <a:moveTo>
                  <a:pt x="38099" y="765905"/>
                </a:moveTo>
                <a:lnTo>
                  <a:pt x="0" y="556926"/>
                </a:lnTo>
                <a:lnTo>
                  <a:pt x="60960" y="599598"/>
                </a:lnTo>
                <a:lnTo>
                  <a:pt x="475868" y="0"/>
                </a:lnTo>
                <a:lnTo>
                  <a:pt x="599408" y="85439"/>
                </a:lnTo>
                <a:lnTo>
                  <a:pt x="184594" y="685038"/>
                </a:lnTo>
                <a:lnTo>
                  <a:pt x="247078" y="727805"/>
                </a:lnTo>
                <a:lnTo>
                  <a:pt x="38099" y="7659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 descr=""/>
          <p:cNvSpPr/>
          <p:nvPr/>
        </p:nvSpPr>
        <p:spPr>
          <a:xfrm>
            <a:off x="1575434" y="3763803"/>
            <a:ext cx="351155" cy="474980"/>
          </a:xfrm>
          <a:custGeom>
            <a:avLst/>
            <a:gdLst/>
            <a:ahLst/>
            <a:cxnLst/>
            <a:rect l="l" t="t" r="r" b="b"/>
            <a:pathLst>
              <a:path w="351155" h="474979">
                <a:moveTo>
                  <a:pt x="59436" y="474535"/>
                </a:moveTo>
                <a:lnTo>
                  <a:pt x="0" y="288416"/>
                </a:lnTo>
                <a:lnTo>
                  <a:pt x="62484" y="320421"/>
                </a:lnTo>
                <a:lnTo>
                  <a:pt x="228790" y="0"/>
                </a:lnTo>
                <a:lnTo>
                  <a:pt x="350805" y="64103"/>
                </a:lnTo>
                <a:lnTo>
                  <a:pt x="184499" y="384524"/>
                </a:lnTo>
                <a:lnTo>
                  <a:pt x="245554" y="416528"/>
                </a:lnTo>
                <a:lnTo>
                  <a:pt x="59436" y="4745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 descr=""/>
          <p:cNvSpPr/>
          <p:nvPr/>
        </p:nvSpPr>
        <p:spPr>
          <a:xfrm>
            <a:off x="2496692" y="1697926"/>
            <a:ext cx="601345" cy="501015"/>
          </a:xfrm>
          <a:custGeom>
            <a:avLst/>
            <a:gdLst/>
            <a:ahLst/>
            <a:cxnLst/>
            <a:rect l="l" t="t" r="r" b="b"/>
            <a:pathLst>
              <a:path w="601344" h="501014">
                <a:moveTo>
                  <a:pt x="205930" y="500443"/>
                </a:moveTo>
                <a:lnTo>
                  <a:pt x="0" y="468439"/>
                </a:lnTo>
                <a:lnTo>
                  <a:pt x="32003" y="260889"/>
                </a:lnTo>
                <a:lnTo>
                  <a:pt x="74675" y="320421"/>
                </a:lnTo>
                <a:lnTo>
                  <a:pt x="513969" y="0"/>
                </a:lnTo>
                <a:lnTo>
                  <a:pt x="600932" y="120491"/>
                </a:lnTo>
                <a:lnTo>
                  <a:pt x="161639" y="440912"/>
                </a:lnTo>
                <a:lnTo>
                  <a:pt x="205930" y="5004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4" name="object 144" descr="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8662416" y="7039355"/>
            <a:ext cx="1653540" cy="2164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54342" y="541401"/>
            <a:ext cx="187960" cy="274955"/>
          </a:xfrm>
          <a:custGeom>
            <a:avLst/>
            <a:gdLst/>
            <a:ahLst/>
            <a:cxnLst/>
            <a:rect l="l" t="t" r="r" b="b"/>
            <a:pathLst>
              <a:path w="187959" h="274955">
                <a:moveTo>
                  <a:pt x="21336" y="1523"/>
                </a:moveTo>
                <a:lnTo>
                  <a:pt x="3048" y="1523"/>
                </a:lnTo>
                <a:lnTo>
                  <a:pt x="4572" y="0"/>
                </a:lnTo>
                <a:lnTo>
                  <a:pt x="19812" y="0"/>
                </a:lnTo>
                <a:lnTo>
                  <a:pt x="21336" y="1523"/>
                </a:lnTo>
                <a:close/>
              </a:path>
              <a:path w="187959" h="274955">
                <a:moveTo>
                  <a:pt x="183070" y="1523"/>
                </a:moveTo>
                <a:lnTo>
                  <a:pt x="164687" y="1523"/>
                </a:lnTo>
                <a:lnTo>
                  <a:pt x="166211" y="0"/>
                </a:lnTo>
                <a:lnTo>
                  <a:pt x="181546" y="0"/>
                </a:lnTo>
                <a:lnTo>
                  <a:pt x="183070" y="1523"/>
                </a:lnTo>
                <a:close/>
              </a:path>
              <a:path w="187959" h="274955">
                <a:moveTo>
                  <a:pt x="24384" y="273081"/>
                </a:moveTo>
                <a:lnTo>
                  <a:pt x="0" y="273081"/>
                </a:lnTo>
                <a:lnTo>
                  <a:pt x="0" y="3047"/>
                </a:lnTo>
                <a:lnTo>
                  <a:pt x="1524" y="1523"/>
                </a:lnTo>
                <a:lnTo>
                  <a:pt x="24384" y="1523"/>
                </a:lnTo>
                <a:lnTo>
                  <a:pt x="24384" y="118967"/>
                </a:lnTo>
                <a:lnTo>
                  <a:pt x="187642" y="118967"/>
                </a:lnTo>
                <a:lnTo>
                  <a:pt x="187642" y="141827"/>
                </a:lnTo>
                <a:lnTo>
                  <a:pt x="24384" y="141827"/>
                </a:lnTo>
                <a:lnTo>
                  <a:pt x="24384" y="273081"/>
                </a:lnTo>
                <a:close/>
              </a:path>
              <a:path w="187959" h="274955">
                <a:moveTo>
                  <a:pt x="187642" y="118967"/>
                </a:moveTo>
                <a:lnTo>
                  <a:pt x="161639" y="118967"/>
                </a:lnTo>
                <a:lnTo>
                  <a:pt x="161639" y="3047"/>
                </a:lnTo>
                <a:lnTo>
                  <a:pt x="163163" y="1523"/>
                </a:lnTo>
                <a:lnTo>
                  <a:pt x="186118" y="1523"/>
                </a:lnTo>
                <a:lnTo>
                  <a:pt x="186118" y="3047"/>
                </a:lnTo>
                <a:lnTo>
                  <a:pt x="187642" y="4571"/>
                </a:lnTo>
                <a:lnTo>
                  <a:pt x="187642" y="118967"/>
                </a:lnTo>
                <a:close/>
              </a:path>
              <a:path w="187959" h="274955">
                <a:moveTo>
                  <a:pt x="186118" y="273081"/>
                </a:moveTo>
                <a:lnTo>
                  <a:pt x="161639" y="273081"/>
                </a:lnTo>
                <a:lnTo>
                  <a:pt x="161639" y="141827"/>
                </a:lnTo>
                <a:lnTo>
                  <a:pt x="187642" y="141827"/>
                </a:lnTo>
                <a:lnTo>
                  <a:pt x="187642" y="270033"/>
                </a:lnTo>
                <a:lnTo>
                  <a:pt x="186118" y="271557"/>
                </a:lnTo>
                <a:lnTo>
                  <a:pt x="186118" y="273081"/>
                </a:lnTo>
                <a:close/>
              </a:path>
              <a:path w="187959" h="274955">
                <a:moveTo>
                  <a:pt x="21336" y="274605"/>
                </a:moveTo>
                <a:lnTo>
                  <a:pt x="3048" y="274605"/>
                </a:lnTo>
                <a:lnTo>
                  <a:pt x="1524" y="273081"/>
                </a:lnTo>
                <a:lnTo>
                  <a:pt x="22860" y="273081"/>
                </a:lnTo>
                <a:lnTo>
                  <a:pt x="21336" y="274605"/>
                </a:lnTo>
                <a:close/>
              </a:path>
              <a:path w="187959" h="274955">
                <a:moveTo>
                  <a:pt x="183070" y="274605"/>
                </a:moveTo>
                <a:lnTo>
                  <a:pt x="164687" y="274605"/>
                </a:lnTo>
                <a:lnTo>
                  <a:pt x="163163" y="273081"/>
                </a:lnTo>
                <a:lnTo>
                  <a:pt x="184594" y="273081"/>
                </a:lnTo>
                <a:lnTo>
                  <a:pt x="183070" y="274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897" y="613124"/>
            <a:ext cx="169354" cy="205930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925639" y="519969"/>
            <a:ext cx="543560" cy="299085"/>
            <a:chOff x="925639" y="519969"/>
            <a:chExt cx="543560" cy="299085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639" y="613124"/>
              <a:ext cx="105251" cy="20288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2296" y="613124"/>
              <a:ext cx="169284" cy="205930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253585" y="519969"/>
              <a:ext cx="60960" cy="100965"/>
            </a:xfrm>
            <a:custGeom>
              <a:avLst/>
              <a:gdLst/>
              <a:ahLst/>
              <a:cxnLst/>
              <a:rect l="l" t="t" r="r" b="b"/>
              <a:pathLst>
                <a:path w="60959" h="100965">
                  <a:moveTo>
                    <a:pt x="54864" y="1524"/>
                  </a:moveTo>
                  <a:lnTo>
                    <a:pt x="36576" y="1524"/>
                  </a:lnTo>
                  <a:lnTo>
                    <a:pt x="38100" y="0"/>
                  </a:lnTo>
                  <a:lnTo>
                    <a:pt x="53340" y="0"/>
                  </a:lnTo>
                  <a:lnTo>
                    <a:pt x="54864" y="1524"/>
                  </a:lnTo>
                  <a:close/>
                </a:path>
                <a:path w="60959" h="100965">
                  <a:moveTo>
                    <a:pt x="57912" y="3048"/>
                  </a:moveTo>
                  <a:lnTo>
                    <a:pt x="33528" y="3048"/>
                  </a:lnTo>
                  <a:lnTo>
                    <a:pt x="35052" y="1524"/>
                  </a:lnTo>
                  <a:lnTo>
                    <a:pt x="56388" y="1524"/>
                  </a:lnTo>
                  <a:lnTo>
                    <a:pt x="57912" y="3048"/>
                  </a:lnTo>
                  <a:close/>
                </a:path>
                <a:path w="60959" h="100965">
                  <a:moveTo>
                    <a:pt x="15240" y="100774"/>
                  </a:moveTo>
                  <a:lnTo>
                    <a:pt x="1524" y="100774"/>
                  </a:lnTo>
                  <a:lnTo>
                    <a:pt x="0" y="99250"/>
                  </a:lnTo>
                  <a:lnTo>
                    <a:pt x="0" y="97726"/>
                  </a:lnTo>
                  <a:lnTo>
                    <a:pt x="1524" y="96202"/>
                  </a:lnTo>
                  <a:lnTo>
                    <a:pt x="30480" y="38195"/>
                  </a:lnTo>
                  <a:lnTo>
                    <a:pt x="30480" y="7620"/>
                  </a:lnTo>
                  <a:lnTo>
                    <a:pt x="32004" y="4572"/>
                  </a:lnTo>
                  <a:lnTo>
                    <a:pt x="32004" y="3048"/>
                  </a:lnTo>
                  <a:lnTo>
                    <a:pt x="59436" y="3048"/>
                  </a:lnTo>
                  <a:lnTo>
                    <a:pt x="59436" y="4572"/>
                  </a:lnTo>
                  <a:lnTo>
                    <a:pt x="60960" y="7620"/>
                  </a:lnTo>
                  <a:lnTo>
                    <a:pt x="60960" y="27527"/>
                  </a:lnTo>
                  <a:lnTo>
                    <a:pt x="59436" y="30575"/>
                  </a:lnTo>
                  <a:lnTo>
                    <a:pt x="59436" y="33623"/>
                  </a:lnTo>
                  <a:lnTo>
                    <a:pt x="56388" y="39719"/>
                  </a:lnTo>
                  <a:lnTo>
                    <a:pt x="56388" y="42767"/>
                  </a:lnTo>
                  <a:lnTo>
                    <a:pt x="51816" y="47339"/>
                  </a:lnTo>
                  <a:lnTo>
                    <a:pt x="50292" y="50387"/>
                  </a:lnTo>
                  <a:lnTo>
                    <a:pt x="21336" y="96202"/>
                  </a:lnTo>
                  <a:lnTo>
                    <a:pt x="18288" y="99250"/>
                  </a:lnTo>
                  <a:lnTo>
                    <a:pt x="16764" y="99250"/>
                  </a:lnTo>
                  <a:lnTo>
                    <a:pt x="15240" y="1007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9024" y="613124"/>
              <a:ext cx="129635" cy="205930"/>
            </a:xfrm>
            <a:prstGeom prst="rect">
              <a:avLst/>
            </a:prstGeom>
          </p:spPr>
        </p:pic>
      </p:grpSp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4391" y="613124"/>
            <a:ext cx="146399" cy="20593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01856" y="613124"/>
            <a:ext cx="146399" cy="205930"/>
          </a:xfrm>
          <a:prstGeom prst="rect">
            <a:avLst/>
          </a:prstGeom>
        </p:spPr>
      </p:pic>
      <p:sp>
        <p:nvSpPr>
          <p:cNvPr id="11" name="object 11" descr=""/>
          <p:cNvSpPr/>
          <p:nvPr/>
        </p:nvSpPr>
        <p:spPr>
          <a:xfrm>
            <a:off x="2097024" y="521499"/>
            <a:ext cx="24765" cy="294640"/>
          </a:xfrm>
          <a:custGeom>
            <a:avLst/>
            <a:gdLst/>
            <a:ahLst/>
            <a:cxnLst/>
            <a:rect l="l" t="t" r="r" b="b"/>
            <a:pathLst>
              <a:path w="24764" h="294640">
                <a:moveTo>
                  <a:pt x="22860" y="292989"/>
                </a:moveTo>
                <a:lnTo>
                  <a:pt x="3048" y="292989"/>
                </a:lnTo>
                <a:lnTo>
                  <a:pt x="3048" y="294513"/>
                </a:lnTo>
                <a:lnTo>
                  <a:pt x="21336" y="294513"/>
                </a:lnTo>
                <a:lnTo>
                  <a:pt x="22860" y="292989"/>
                </a:lnTo>
                <a:close/>
              </a:path>
              <a:path w="24764" h="294640">
                <a:moveTo>
                  <a:pt x="22860" y="1524"/>
                </a:moveTo>
                <a:lnTo>
                  <a:pt x="21336" y="0"/>
                </a:lnTo>
                <a:lnTo>
                  <a:pt x="4572" y="0"/>
                </a:lnTo>
                <a:lnTo>
                  <a:pt x="3048" y="1524"/>
                </a:lnTo>
                <a:lnTo>
                  <a:pt x="22860" y="1524"/>
                </a:lnTo>
                <a:close/>
              </a:path>
              <a:path w="24764" h="294640">
                <a:moveTo>
                  <a:pt x="24384" y="1651"/>
                </a:moveTo>
                <a:lnTo>
                  <a:pt x="1524" y="1651"/>
                </a:lnTo>
                <a:lnTo>
                  <a:pt x="1524" y="2921"/>
                </a:lnTo>
                <a:lnTo>
                  <a:pt x="0" y="2921"/>
                </a:lnTo>
                <a:lnTo>
                  <a:pt x="0" y="291211"/>
                </a:lnTo>
                <a:lnTo>
                  <a:pt x="381" y="291211"/>
                </a:lnTo>
                <a:lnTo>
                  <a:pt x="381" y="292481"/>
                </a:lnTo>
                <a:lnTo>
                  <a:pt x="24384" y="292481"/>
                </a:lnTo>
                <a:lnTo>
                  <a:pt x="24384" y="291211"/>
                </a:lnTo>
                <a:lnTo>
                  <a:pt x="24384" y="2921"/>
                </a:lnTo>
                <a:lnTo>
                  <a:pt x="24384" y="16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2" name="object 12" descr=""/>
          <p:cNvGrpSpPr/>
          <p:nvPr/>
        </p:nvGrpSpPr>
        <p:grpSpPr>
          <a:xfrm>
            <a:off x="2177975" y="613124"/>
            <a:ext cx="558800" cy="206375"/>
            <a:chOff x="2177975" y="613124"/>
            <a:chExt cx="558800" cy="206375"/>
          </a:xfrm>
        </p:grpSpPr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77975" y="613124"/>
              <a:ext cx="182985" cy="20593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97537" y="613124"/>
              <a:ext cx="129635" cy="20593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66906" y="613124"/>
              <a:ext cx="169245" cy="205930"/>
            </a:xfrm>
            <a:prstGeom prst="rect">
              <a:avLst/>
            </a:prstGeom>
          </p:spPr>
        </p:pic>
      </p:grpSp>
      <p:pic>
        <p:nvPicPr>
          <p:cNvPr id="16" name="object 16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792539" y="613124"/>
            <a:ext cx="105251" cy="202882"/>
          </a:xfrm>
          <a:prstGeom prst="rect">
            <a:avLst/>
          </a:prstGeom>
        </p:spPr>
      </p:pic>
      <p:sp>
        <p:nvSpPr>
          <p:cNvPr id="17" name="object 17" descr=""/>
          <p:cNvSpPr/>
          <p:nvPr/>
        </p:nvSpPr>
        <p:spPr>
          <a:xfrm>
            <a:off x="3035033" y="521499"/>
            <a:ext cx="26034" cy="294640"/>
          </a:xfrm>
          <a:custGeom>
            <a:avLst/>
            <a:gdLst/>
            <a:ahLst/>
            <a:cxnLst/>
            <a:rect l="l" t="t" r="r" b="b"/>
            <a:pathLst>
              <a:path w="26035" h="294640">
                <a:moveTo>
                  <a:pt x="26009" y="3048"/>
                </a:moveTo>
                <a:lnTo>
                  <a:pt x="24485" y="3048"/>
                </a:lnTo>
                <a:lnTo>
                  <a:pt x="24485" y="1524"/>
                </a:lnTo>
                <a:lnTo>
                  <a:pt x="22961" y="1524"/>
                </a:lnTo>
                <a:lnTo>
                  <a:pt x="21437" y="0"/>
                </a:lnTo>
                <a:lnTo>
                  <a:pt x="4673" y="0"/>
                </a:lnTo>
                <a:lnTo>
                  <a:pt x="4673" y="1524"/>
                </a:lnTo>
                <a:lnTo>
                  <a:pt x="1524" y="1524"/>
                </a:lnTo>
                <a:lnTo>
                  <a:pt x="1524" y="3048"/>
                </a:lnTo>
                <a:lnTo>
                  <a:pt x="0" y="3048"/>
                </a:lnTo>
                <a:lnTo>
                  <a:pt x="0" y="291465"/>
                </a:lnTo>
                <a:lnTo>
                  <a:pt x="1524" y="291465"/>
                </a:lnTo>
                <a:lnTo>
                  <a:pt x="1524" y="292989"/>
                </a:lnTo>
                <a:lnTo>
                  <a:pt x="3048" y="292989"/>
                </a:lnTo>
                <a:lnTo>
                  <a:pt x="4673" y="294513"/>
                </a:lnTo>
                <a:lnTo>
                  <a:pt x="21437" y="294513"/>
                </a:lnTo>
                <a:lnTo>
                  <a:pt x="22961" y="292989"/>
                </a:lnTo>
                <a:lnTo>
                  <a:pt x="24485" y="292989"/>
                </a:lnTo>
                <a:lnTo>
                  <a:pt x="24485" y="291465"/>
                </a:lnTo>
                <a:lnTo>
                  <a:pt x="26009" y="291465"/>
                </a:lnTo>
                <a:lnTo>
                  <a:pt x="26009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" name="object 18" descr=""/>
          <p:cNvGrpSpPr/>
          <p:nvPr/>
        </p:nvGrpSpPr>
        <p:grpSpPr>
          <a:xfrm>
            <a:off x="3115997" y="613124"/>
            <a:ext cx="407670" cy="206375"/>
            <a:chOff x="3115997" y="613124"/>
            <a:chExt cx="407670" cy="206375"/>
          </a:xfrm>
        </p:grpSpPr>
        <p:pic>
          <p:nvPicPr>
            <p:cNvPr id="19" name="object 1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15997" y="613124"/>
              <a:ext cx="182985" cy="205930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40216" y="613124"/>
              <a:ext cx="182985" cy="205930"/>
            </a:xfrm>
            <a:prstGeom prst="rect">
              <a:avLst/>
            </a:prstGeom>
          </p:spPr>
        </p:pic>
      </p:grpSp>
      <p:sp>
        <p:nvSpPr>
          <p:cNvPr id="21" name="object 21" descr=""/>
          <p:cNvSpPr/>
          <p:nvPr/>
        </p:nvSpPr>
        <p:spPr>
          <a:xfrm>
            <a:off x="3578066" y="521493"/>
            <a:ext cx="145415" cy="294640"/>
          </a:xfrm>
          <a:custGeom>
            <a:avLst/>
            <a:gdLst/>
            <a:ahLst/>
            <a:cxnLst/>
            <a:rect l="l" t="t" r="r" b="b"/>
            <a:pathLst>
              <a:path w="145414" h="294640">
                <a:moveTo>
                  <a:pt x="21336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21336" y="0"/>
                </a:lnTo>
                <a:lnTo>
                  <a:pt x="21336" y="1524"/>
                </a:lnTo>
                <a:close/>
              </a:path>
              <a:path w="145414" h="294640">
                <a:moveTo>
                  <a:pt x="22860" y="292989"/>
                </a:moveTo>
                <a:lnTo>
                  <a:pt x="0" y="292989"/>
                </a:lnTo>
                <a:lnTo>
                  <a:pt x="0" y="3048"/>
                </a:lnTo>
                <a:lnTo>
                  <a:pt x="1524" y="1524"/>
                </a:lnTo>
                <a:lnTo>
                  <a:pt x="22860" y="1524"/>
                </a:lnTo>
                <a:lnTo>
                  <a:pt x="24384" y="3048"/>
                </a:lnTo>
                <a:lnTo>
                  <a:pt x="24384" y="180117"/>
                </a:lnTo>
                <a:lnTo>
                  <a:pt x="54959" y="180117"/>
                </a:lnTo>
                <a:lnTo>
                  <a:pt x="56251" y="181641"/>
                </a:lnTo>
                <a:lnTo>
                  <a:pt x="24384" y="181641"/>
                </a:lnTo>
                <a:lnTo>
                  <a:pt x="24384" y="291465"/>
                </a:lnTo>
                <a:lnTo>
                  <a:pt x="22860" y="292989"/>
                </a:lnTo>
                <a:close/>
              </a:path>
              <a:path w="145414" h="294640">
                <a:moveTo>
                  <a:pt x="132683" y="94678"/>
                </a:moveTo>
                <a:lnTo>
                  <a:pt x="112871" y="94678"/>
                </a:lnTo>
                <a:lnTo>
                  <a:pt x="114395" y="93154"/>
                </a:lnTo>
                <a:lnTo>
                  <a:pt x="131159" y="93154"/>
                </a:lnTo>
                <a:lnTo>
                  <a:pt x="132683" y="94678"/>
                </a:lnTo>
                <a:close/>
              </a:path>
              <a:path w="145414" h="294640">
                <a:moveTo>
                  <a:pt x="135731" y="96202"/>
                </a:moveTo>
                <a:lnTo>
                  <a:pt x="109823" y="96202"/>
                </a:lnTo>
                <a:lnTo>
                  <a:pt x="111347" y="94678"/>
                </a:lnTo>
                <a:lnTo>
                  <a:pt x="135731" y="94678"/>
                </a:lnTo>
                <a:lnTo>
                  <a:pt x="135731" y="96202"/>
                </a:lnTo>
                <a:close/>
              </a:path>
              <a:path w="145414" h="294640">
                <a:moveTo>
                  <a:pt x="54959" y="180117"/>
                </a:moveTo>
                <a:lnTo>
                  <a:pt x="24384" y="180117"/>
                </a:lnTo>
                <a:lnTo>
                  <a:pt x="105251" y="99250"/>
                </a:lnTo>
                <a:lnTo>
                  <a:pt x="105251" y="97726"/>
                </a:lnTo>
                <a:lnTo>
                  <a:pt x="106775" y="97726"/>
                </a:lnTo>
                <a:lnTo>
                  <a:pt x="108299" y="96202"/>
                </a:lnTo>
                <a:lnTo>
                  <a:pt x="137255" y="96202"/>
                </a:lnTo>
                <a:lnTo>
                  <a:pt x="137255" y="100774"/>
                </a:lnTo>
                <a:lnTo>
                  <a:pt x="135731" y="102298"/>
                </a:lnTo>
                <a:lnTo>
                  <a:pt x="135731" y="103822"/>
                </a:lnTo>
                <a:lnTo>
                  <a:pt x="131159" y="108394"/>
                </a:lnTo>
                <a:lnTo>
                  <a:pt x="54959" y="180117"/>
                </a:lnTo>
                <a:close/>
              </a:path>
              <a:path w="145414" h="294640">
                <a:moveTo>
                  <a:pt x="143351" y="292989"/>
                </a:moveTo>
                <a:lnTo>
                  <a:pt x="117443" y="292989"/>
                </a:lnTo>
                <a:lnTo>
                  <a:pt x="114395" y="289941"/>
                </a:lnTo>
                <a:lnTo>
                  <a:pt x="24384" y="181641"/>
                </a:lnTo>
                <a:lnTo>
                  <a:pt x="56251" y="181641"/>
                </a:lnTo>
                <a:lnTo>
                  <a:pt x="140303" y="280797"/>
                </a:lnTo>
                <a:lnTo>
                  <a:pt x="141827" y="282321"/>
                </a:lnTo>
                <a:lnTo>
                  <a:pt x="143351" y="285369"/>
                </a:lnTo>
                <a:lnTo>
                  <a:pt x="144875" y="286893"/>
                </a:lnTo>
                <a:lnTo>
                  <a:pt x="144875" y="291465"/>
                </a:lnTo>
                <a:lnTo>
                  <a:pt x="143351" y="292989"/>
                </a:lnTo>
                <a:close/>
              </a:path>
              <a:path w="145414" h="294640">
                <a:moveTo>
                  <a:pt x="21336" y="294513"/>
                </a:moveTo>
                <a:lnTo>
                  <a:pt x="3048" y="294513"/>
                </a:lnTo>
                <a:lnTo>
                  <a:pt x="1524" y="292989"/>
                </a:lnTo>
                <a:lnTo>
                  <a:pt x="21336" y="292989"/>
                </a:lnTo>
                <a:lnTo>
                  <a:pt x="21336" y="294513"/>
                </a:lnTo>
                <a:close/>
              </a:path>
              <a:path w="145414" h="294640">
                <a:moveTo>
                  <a:pt x="141827" y="294513"/>
                </a:moveTo>
                <a:lnTo>
                  <a:pt x="120491" y="294513"/>
                </a:lnTo>
                <a:lnTo>
                  <a:pt x="118967" y="292989"/>
                </a:lnTo>
                <a:lnTo>
                  <a:pt x="141827" y="292989"/>
                </a:lnTo>
                <a:lnTo>
                  <a:pt x="141827" y="2945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2" name="object 22" descr=""/>
          <p:cNvGrpSpPr/>
          <p:nvPr/>
        </p:nvGrpSpPr>
        <p:grpSpPr>
          <a:xfrm>
            <a:off x="3849623" y="564261"/>
            <a:ext cx="302260" cy="255270"/>
            <a:chOff x="3849623" y="564261"/>
            <a:chExt cx="302260" cy="255270"/>
          </a:xfrm>
        </p:grpSpPr>
        <p:pic>
          <p:nvPicPr>
            <p:cNvPr id="23" name="object 2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49623" y="613124"/>
              <a:ext cx="146399" cy="205930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4032599" y="564261"/>
              <a:ext cx="119380" cy="255270"/>
            </a:xfrm>
            <a:custGeom>
              <a:avLst/>
              <a:gdLst/>
              <a:ahLst/>
              <a:cxnLst/>
              <a:rect l="l" t="t" r="r" b="b"/>
              <a:pathLst>
                <a:path w="119379" h="255269">
                  <a:moveTo>
                    <a:pt x="58007" y="1524"/>
                  </a:moveTo>
                  <a:lnTo>
                    <a:pt x="36576" y="1524"/>
                  </a:lnTo>
                  <a:lnTo>
                    <a:pt x="38100" y="0"/>
                  </a:lnTo>
                  <a:lnTo>
                    <a:pt x="58007" y="0"/>
                  </a:lnTo>
                  <a:lnTo>
                    <a:pt x="58007" y="1524"/>
                  </a:lnTo>
                  <a:close/>
                </a:path>
                <a:path w="119379" h="255269">
                  <a:moveTo>
                    <a:pt x="59531" y="51911"/>
                  </a:moveTo>
                  <a:lnTo>
                    <a:pt x="35052" y="51911"/>
                  </a:lnTo>
                  <a:lnTo>
                    <a:pt x="35052" y="1524"/>
                  </a:lnTo>
                  <a:lnTo>
                    <a:pt x="59531" y="1524"/>
                  </a:lnTo>
                  <a:lnTo>
                    <a:pt x="59531" y="51911"/>
                  </a:lnTo>
                  <a:close/>
                </a:path>
                <a:path w="119379" h="255269">
                  <a:moveTo>
                    <a:pt x="114395" y="73247"/>
                  </a:moveTo>
                  <a:lnTo>
                    <a:pt x="4572" y="73247"/>
                  </a:lnTo>
                  <a:lnTo>
                    <a:pt x="1524" y="70199"/>
                  </a:lnTo>
                  <a:lnTo>
                    <a:pt x="1524" y="68675"/>
                  </a:lnTo>
                  <a:lnTo>
                    <a:pt x="0" y="65627"/>
                  </a:lnTo>
                  <a:lnTo>
                    <a:pt x="0" y="58007"/>
                  </a:lnTo>
                  <a:lnTo>
                    <a:pt x="1524" y="56483"/>
                  </a:lnTo>
                  <a:lnTo>
                    <a:pt x="1524" y="54959"/>
                  </a:lnTo>
                  <a:lnTo>
                    <a:pt x="4572" y="51911"/>
                  </a:lnTo>
                  <a:lnTo>
                    <a:pt x="115919" y="51911"/>
                  </a:lnTo>
                  <a:lnTo>
                    <a:pt x="115919" y="53435"/>
                  </a:lnTo>
                  <a:lnTo>
                    <a:pt x="117443" y="53435"/>
                  </a:lnTo>
                  <a:lnTo>
                    <a:pt x="117443" y="54959"/>
                  </a:lnTo>
                  <a:lnTo>
                    <a:pt x="118967" y="56483"/>
                  </a:lnTo>
                  <a:lnTo>
                    <a:pt x="118967" y="68675"/>
                  </a:lnTo>
                  <a:lnTo>
                    <a:pt x="114395" y="73247"/>
                  </a:lnTo>
                  <a:close/>
                </a:path>
                <a:path w="119379" h="255269">
                  <a:moveTo>
                    <a:pt x="90011" y="254793"/>
                  </a:moveTo>
                  <a:lnTo>
                    <a:pt x="77819" y="254793"/>
                  </a:lnTo>
                  <a:lnTo>
                    <a:pt x="70199" y="253269"/>
                  </a:lnTo>
                  <a:lnTo>
                    <a:pt x="39719" y="227361"/>
                  </a:lnTo>
                  <a:lnTo>
                    <a:pt x="35052" y="192214"/>
                  </a:lnTo>
                  <a:lnTo>
                    <a:pt x="35052" y="73247"/>
                  </a:lnTo>
                  <a:lnTo>
                    <a:pt x="59531" y="73247"/>
                  </a:lnTo>
                  <a:lnTo>
                    <a:pt x="59531" y="187642"/>
                  </a:lnTo>
                  <a:lnTo>
                    <a:pt x="60055" y="198253"/>
                  </a:lnTo>
                  <a:lnTo>
                    <a:pt x="61407" y="207121"/>
                  </a:lnTo>
                  <a:lnTo>
                    <a:pt x="61436" y="207311"/>
                  </a:lnTo>
                  <a:lnTo>
                    <a:pt x="63388" y="214940"/>
                  </a:lnTo>
                  <a:lnTo>
                    <a:pt x="88487" y="233457"/>
                  </a:lnTo>
                  <a:lnTo>
                    <a:pt x="118967" y="233457"/>
                  </a:lnTo>
                  <a:lnTo>
                    <a:pt x="118967" y="242601"/>
                  </a:lnTo>
                  <a:lnTo>
                    <a:pt x="117443" y="244125"/>
                  </a:lnTo>
                  <a:lnTo>
                    <a:pt x="117443" y="245649"/>
                  </a:lnTo>
                  <a:lnTo>
                    <a:pt x="114395" y="248697"/>
                  </a:lnTo>
                  <a:lnTo>
                    <a:pt x="112871" y="248697"/>
                  </a:lnTo>
                  <a:lnTo>
                    <a:pt x="111347" y="250221"/>
                  </a:lnTo>
                  <a:lnTo>
                    <a:pt x="109823" y="250221"/>
                  </a:lnTo>
                  <a:lnTo>
                    <a:pt x="106775" y="251745"/>
                  </a:lnTo>
                  <a:lnTo>
                    <a:pt x="103727" y="251745"/>
                  </a:lnTo>
                  <a:lnTo>
                    <a:pt x="102203" y="253269"/>
                  </a:lnTo>
                  <a:lnTo>
                    <a:pt x="93059" y="253269"/>
                  </a:lnTo>
                  <a:lnTo>
                    <a:pt x="90011" y="254793"/>
                  </a:lnTo>
                  <a:close/>
                </a:path>
                <a:path w="119379" h="255269">
                  <a:moveTo>
                    <a:pt x="118967" y="233457"/>
                  </a:moveTo>
                  <a:lnTo>
                    <a:pt x="93059" y="233457"/>
                  </a:lnTo>
                  <a:lnTo>
                    <a:pt x="96107" y="231933"/>
                  </a:lnTo>
                  <a:lnTo>
                    <a:pt x="97631" y="231933"/>
                  </a:lnTo>
                  <a:lnTo>
                    <a:pt x="100679" y="230409"/>
                  </a:lnTo>
                  <a:lnTo>
                    <a:pt x="103727" y="230409"/>
                  </a:lnTo>
                  <a:lnTo>
                    <a:pt x="105251" y="228885"/>
                  </a:lnTo>
                  <a:lnTo>
                    <a:pt x="106775" y="228885"/>
                  </a:lnTo>
                  <a:lnTo>
                    <a:pt x="109823" y="227361"/>
                  </a:lnTo>
                  <a:lnTo>
                    <a:pt x="111347" y="227361"/>
                  </a:lnTo>
                  <a:lnTo>
                    <a:pt x="112871" y="225837"/>
                  </a:lnTo>
                  <a:lnTo>
                    <a:pt x="115919" y="225837"/>
                  </a:lnTo>
                  <a:lnTo>
                    <a:pt x="118967" y="228885"/>
                  </a:lnTo>
                  <a:lnTo>
                    <a:pt x="118967" y="2334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/>
          <p:nvPr/>
        </p:nvSpPr>
        <p:spPr>
          <a:xfrm>
            <a:off x="4269009" y="564261"/>
            <a:ext cx="119380" cy="255270"/>
          </a:xfrm>
          <a:custGeom>
            <a:avLst/>
            <a:gdLst/>
            <a:ahLst/>
            <a:cxnLst/>
            <a:rect l="l" t="t" r="r" b="b"/>
            <a:pathLst>
              <a:path w="119379" h="255269">
                <a:moveTo>
                  <a:pt x="59531" y="3048"/>
                </a:moveTo>
                <a:lnTo>
                  <a:pt x="36671" y="3048"/>
                </a:lnTo>
                <a:lnTo>
                  <a:pt x="36671" y="1524"/>
                </a:lnTo>
                <a:lnTo>
                  <a:pt x="38195" y="0"/>
                </a:lnTo>
                <a:lnTo>
                  <a:pt x="58007" y="0"/>
                </a:lnTo>
                <a:lnTo>
                  <a:pt x="58007" y="1524"/>
                </a:lnTo>
                <a:lnTo>
                  <a:pt x="59531" y="1524"/>
                </a:lnTo>
                <a:lnTo>
                  <a:pt x="59531" y="3048"/>
                </a:lnTo>
                <a:close/>
              </a:path>
              <a:path w="119379" h="255269">
                <a:moveTo>
                  <a:pt x="61055" y="51911"/>
                </a:moveTo>
                <a:lnTo>
                  <a:pt x="35147" y="51911"/>
                </a:lnTo>
                <a:lnTo>
                  <a:pt x="35147" y="3048"/>
                </a:lnTo>
                <a:lnTo>
                  <a:pt x="61055" y="3048"/>
                </a:lnTo>
                <a:lnTo>
                  <a:pt x="61055" y="51911"/>
                </a:lnTo>
                <a:close/>
              </a:path>
              <a:path w="119379" h="255269">
                <a:moveTo>
                  <a:pt x="117443" y="54959"/>
                </a:moveTo>
                <a:lnTo>
                  <a:pt x="3048" y="54959"/>
                </a:lnTo>
                <a:lnTo>
                  <a:pt x="3048" y="53435"/>
                </a:lnTo>
                <a:lnTo>
                  <a:pt x="4572" y="51911"/>
                </a:lnTo>
                <a:lnTo>
                  <a:pt x="115919" y="51911"/>
                </a:lnTo>
                <a:lnTo>
                  <a:pt x="115919" y="53435"/>
                </a:lnTo>
                <a:lnTo>
                  <a:pt x="117443" y="53435"/>
                </a:lnTo>
                <a:lnTo>
                  <a:pt x="117443" y="54959"/>
                </a:lnTo>
                <a:close/>
              </a:path>
              <a:path w="119379" h="255269">
                <a:moveTo>
                  <a:pt x="114395" y="73247"/>
                </a:moveTo>
                <a:lnTo>
                  <a:pt x="4572" y="73247"/>
                </a:lnTo>
                <a:lnTo>
                  <a:pt x="3048" y="71723"/>
                </a:lnTo>
                <a:lnTo>
                  <a:pt x="3048" y="70199"/>
                </a:lnTo>
                <a:lnTo>
                  <a:pt x="1524" y="68675"/>
                </a:lnTo>
                <a:lnTo>
                  <a:pt x="0" y="65627"/>
                </a:lnTo>
                <a:lnTo>
                  <a:pt x="0" y="59531"/>
                </a:lnTo>
                <a:lnTo>
                  <a:pt x="1524" y="58007"/>
                </a:lnTo>
                <a:lnTo>
                  <a:pt x="1524" y="54959"/>
                </a:lnTo>
                <a:lnTo>
                  <a:pt x="118967" y="54959"/>
                </a:lnTo>
                <a:lnTo>
                  <a:pt x="118967" y="68675"/>
                </a:lnTo>
                <a:lnTo>
                  <a:pt x="114395" y="73247"/>
                </a:lnTo>
                <a:close/>
              </a:path>
              <a:path w="119379" h="255269">
                <a:moveTo>
                  <a:pt x="90011" y="254793"/>
                </a:moveTo>
                <a:lnTo>
                  <a:pt x="77819" y="254793"/>
                </a:lnTo>
                <a:lnTo>
                  <a:pt x="70199" y="253269"/>
                </a:lnTo>
                <a:lnTo>
                  <a:pt x="64103" y="250221"/>
                </a:lnTo>
                <a:lnTo>
                  <a:pt x="56483" y="247173"/>
                </a:lnTo>
                <a:lnTo>
                  <a:pt x="37076" y="213726"/>
                </a:lnTo>
                <a:lnTo>
                  <a:pt x="35147" y="192214"/>
                </a:lnTo>
                <a:lnTo>
                  <a:pt x="35147" y="73247"/>
                </a:lnTo>
                <a:lnTo>
                  <a:pt x="61055" y="73247"/>
                </a:lnTo>
                <a:lnTo>
                  <a:pt x="61055" y="187642"/>
                </a:lnTo>
                <a:lnTo>
                  <a:pt x="61364" y="198253"/>
                </a:lnTo>
                <a:lnTo>
                  <a:pt x="62367" y="207121"/>
                </a:lnTo>
                <a:lnTo>
                  <a:pt x="62388" y="207311"/>
                </a:lnTo>
                <a:lnTo>
                  <a:pt x="64269" y="214940"/>
                </a:lnTo>
                <a:lnTo>
                  <a:pt x="90011" y="233457"/>
                </a:lnTo>
                <a:lnTo>
                  <a:pt x="118967" y="233457"/>
                </a:lnTo>
                <a:lnTo>
                  <a:pt x="118967" y="244125"/>
                </a:lnTo>
                <a:lnTo>
                  <a:pt x="115919" y="247173"/>
                </a:lnTo>
                <a:lnTo>
                  <a:pt x="115919" y="248697"/>
                </a:lnTo>
                <a:lnTo>
                  <a:pt x="114395" y="248697"/>
                </a:lnTo>
                <a:lnTo>
                  <a:pt x="111347" y="250221"/>
                </a:lnTo>
                <a:lnTo>
                  <a:pt x="109823" y="250221"/>
                </a:lnTo>
                <a:lnTo>
                  <a:pt x="106775" y="251745"/>
                </a:lnTo>
                <a:lnTo>
                  <a:pt x="105251" y="251745"/>
                </a:lnTo>
                <a:lnTo>
                  <a:pt x="102203" y="253269"/>
                </a:lnTo>
                <a:lnTo>
                  <a:pt x="93059" y="253269"/>
                </a:lnTo>
                <a:lnTo>
                  <a:pt x="90011" y="254793"/>
                </a:lnTo>
                <a:close/>
              </a:path>
              <a:path w="119379" h="255269">
                <a:moveTo>
                  <a:pt x="117443" y="227361"/>
                </a:moveTo>
                <a:lnTo>
                  <a:pt x="111347" y="227361"/>
                </a:lnTo>
                <a:lnTo>
                  <a:pt x="112871" y="225837"/>
                </a:lnTo>
                <a:lnTo>
                  <a:pt x="117443" y="225837"/>
                </a:lnTo>
                <a:lnTo>
                  <a:pt x="117443" y="227361"/>
                </a:lnTo>
                <a:close/>
              </a:path>
              <a:path w="119379" h="255269">
                <a:moveTo>
                  <a:pt x="118967" y="233457"/>
                </a:moveTo>
                <a:lnTo>
                  <a:pt x="93059" y="233457"/>
                </a:lnTo>
                <a:lnTo>
                  <a:pt x="96107" y="231933"/>
                </a:lnTo>
                <a:lnTo>
                  <a:pt x="99155" y="231933"/>
                </a:lnTo>
                <a:lnTo>
                  <a:pt x="100679" y="230409"/>
                </a:lnTo>
                <a:lnTo>
                  <a:pt x="103727" y="230409"/>
                </a:lnTo>
                <a:lnTo>
                  <a:pt x="105251" y="228885"/>
                </a:lnTo>
                <a:lnTo>
                  <a:pt x="108299" y="228885"/>
                </a:lnTo>
                <a:lnTo>
                  <a:pt x="109823" y="227361"/>
                </a:lnTo>
                <a:lnTo>
                  <a:pt x="118967" y="227361"/>
                </a:lnTo>
                <a:lnTo>
                  <a:pt x="118967" y="2334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4436840" y="521493"/>
            <a:ext cx="154305" cy="294640"/>
          </a:xfrm>
          <a:custGeom>
            <a:avLst/>
            <a:gdLst/>
            <a:ahLst/>
            <a:cxnLst/>
            <a:rect l="l" t="t" r="r" b="b"/>
            <a:pathLst>
              <a:path w="154304" h="294640">
                <a:moveTo>
                  <a:pt x="22860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21336" y="0"/>
                </a:lnTo>
                <a:lnTo>
                  <a:pt x="22860" y="1524"/>
                </a:lnTo>
                <a:close/>
              </a:path>
              <a:path w="154304" h="294640">
                <a:moveTo>
                  <a:pt x="24384" y="292989"/>
                </a:moveTo>
                <a:lnTo>
                  <a:pt x="1524" y="292989"/>
                </a:lnTo>
                <a:lnTo>
                  <a:pt x="0" y="291465"/>
                </a:lnTo>
                <a:lnTo>
                  <a:pt x="0" y="3048"/>
                </a:lnTo>
                <a:lnTo>
                  <a:pt x="1524" y="3048"/>
                </a:lnTo>
                <a:lnTo>
                  <a:pt x="1524" y="1524"/>
                </a:lnTo>
                <a:lnTo>
                  <a:pt x="24384" y="1524"/>
                </a:lnTo>
                <a:lnTo>
                  <a:pt x="24384" y="125158"/>
                </a:lnTo>
                <a:lnTo>
                  <a:pt x="51383" y="125158"/>
                </a:lnTo>
                <a:lnTo>
                  <a:pt x="47958" y="128158"/>
                </a:lnTo>
                <a:lnTo>
                  <a:pt x="40767" y="135064"/>
                </a:lnTo>
                <a:lnTo>
                  <a:pt x="33004" y="143113"/>
                </a:lnTo>
                <a:lnTo>
                  <a:pt x="24384" y="152590"/>
                </a:lnTo>
                <a:lnTo>
                  <a:pt x="24384" y="292989"/>
                </a:lnTo>
                <a:close/>
              </a:path>
              <a:path w="154304" h="294640">
                <a:moveTo>
                  <a:pt x="51383" y="125158"/>
                </a:moveTo>
                <a:lnTo>
                  <a:pt x="24384" y="125158"/>
                </a:lnTo>
                <a:lnTo>
                  <a:pt x="32385" y="116824"/>
                </a:lnTo>
                <a:lnTo>
                  <a:pt x="64365" y="95488"/>
                </a:lnTo>
                <a:lnTo>
                  <a:pt x="79899" y="91940"/>
                </a:lnTo>
                <a:lnTo>
                  <a:pt x="80256" y="91940"/>
                </a:lnTo>
                <a:lnTo>
                  <a:pt x="86868" y="91630"/>
                </a:lnTo>
                <a:lnTo>
                  <a:pt x="125301" y="101203"/>
                </a:lnTo>
                <a:lnTo>
                  <a:pt x="137590" y="111442"/>
                </a:lnTo>
                <a:lnTo>
                  <a:pt x="85344" y="111442"/>
                </a:lnTo>
                <a:lnTo>
                  <a:pt x="77581" y="112252"/>
                </a:lnTo>
                <a:lnTo>
                  <a:pt x="70104" y="114490"/>
                </a:lnTo>
                <a:lnTo>
                  <a:pt x="62626" y="117871"/>
                </a:lnTo>
                <a:lnTo>
                  <a:pt x="54864" y="122110"/>
                </a:lnTo>
                <a:lnTo>
                  <a:pt x="51383" y="125158"/>
                </a:lnTo>
                <a:close/>
              </a:path>
              <a:path w="154304" h="294640">
                <a:moveTo>
                  <a:pt x="154019" y="292989"/>
                </a:moveTo>
                <a:lnTo>
                  <a:pt x="131159" y="292989"/>
                </a:lnTo>
                <a:lnTo>
                  <a:pt x="129635" y="291465"/>
                </a:lnTo>
                <a:lnTo>
                  <a:pt x="129635" y="177069"/>
                </a:lnTo>
                <a:lnTo>
                  <a:pt x="129373" y="168418"/>
                </a:lnTo>
                <a:lnTo>
                  <a:pt x="118919" y="128158"/>
                </a:lnTo>
                <a:lnTo>
                  <a:pt x="92964" y="111442"/>
                </a:lnTo>
                <a:lnTo>
                  <a:pt x="137590" y="111442"/>
                </a:lnTo>
                <a:lnTo>
                  <a:pt x="152733" y="146924"/>
                </a:lnTo>
                <a:lnTo>
                  <a:pt x="153971" y="164203"/>
                </a:lnTo>
                <a:lnTo>
                  <a:pt x="154019" y="292989"/>
                </a:lnTo>
                <a:close/>
              </a:path>
              <a:path w="154304" h="294640">
                <a:moveTo>
                  <a:pt x="21336" y="294513"/>
                </a:moveTo>
                <a:lnTo>
                  <a:pt x="3048" y="294513"/>
                </a:lnTo>
                <a:lnTo>
                  <a:pt x="3048" y="292989"/>
                </a:lnTo>
                <a:lnTo>
                  <a:pt x="22860" y="292989"/>
                </a:lnTo>
                <a:lnTo>
                  <a:pt x="21336" y="294513"/>
                </a:lnTo>
                <a:close/>
              </a:path>
              <a:path w="154304" h="294640">
                <a:moveTo>
                  <a:pt x="150971" y="294513"/>
                </a:moveTo>
                <a:lnTo>
                  <a:pt x="132683" y="294513"/>
                </a:lnTo>
                <a:lnTo>
                  <a:pt x="132683" y="292989"/>
                </a:lnTo>
                <a:lnTo>
                  <a:pt x="152495" y="292989"/>
                </a:lnTo>
                <a:lnTo>
                  <a:pt x="150971" y="2945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7" name="object 27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645859" y="613124"/>
            <a:ext cx="167693" cy="205930"/>
          </a:xfrm>
          <a:prstGeom prst="rect">
            <a:avLst/>
          </a:prstGeom>
        </p:spPr>
      </p:pic>
      <p:grpSp>
        <p:nvGrpSpPr>
          <p:cNvPr id="28" name="object 28" descr=""/>
          <p:cNvGrpSpPr/>
          <p:nvPr/>
        </p:nvGrpSpPr>
        <p:grpSpPr>
          <a:xfrm>
            <a:off x="4952332" y="542925"/>
            <a:ext cx="913765" cy="349885"/>
            <a:chOff x="4952332" y="542925"/>
            <a:chExt cx="913765" cy="349885"/>
          </a:xfrm>
        </p:grpSpPr>
        <p:sp>
          <p:nvSpPr>
            <p:cNvPr id="29" name="object 29" descr=""/>
            <p:cNvSpPr/>
            <p:nvPr/>
          </p:nvSpPr>
          <p:spPr>
            <a:xfrm>
              <a:off x="4952327" y="542924"/>
              <a:ext cx="311785" cy="276225"/>
            </a:xfrm>
            <a:custGeom>
              <a:avLst/>
              <a:gdLst/>
              <a:ahLst/>
              <a:cxnLst/>
              <a:rect l="l" t="t" r="r" b="b"/>
              <a:pathLst>
                <a:path w="311785" h="276225">
                  <a:moveTo>
                    <a:pt x="167830" y="184594"/>
                  </a:moveTo>
                  <a:lnTo>
                    <a:pt x="159537" y="147256"/>
                  </a:lnTo>
                  <a:lnTo>
                    <a:pt x="132105" y="120116"/>
                  </a:lnTo>
                  <a:lnTo>
                    <a:pt x="93256" y="108305"/>
                  </a:lnTo>
                  <a:lnTo>
                    <a:pt x="85267" y="107302"/>
                  </a:lnTo>
                  <a:lnTo>
                    <a:pt x="73240" y="106781"/>
                  </a:lnTo>
                  <a:lnTo>
                    <a:pt x="67144" y="106781"/>
                  </a:lnTo>
                  <a:lnTo>
                    <a:pt x="59524" y="108305"/>
                  </a:lnTo>
                  <a:lnTo>
                    <a:pt x="39712" y="108305"/>
                  </a:lnTo>
                  <a:lnTo>
                    <a:pt x="39712" y="22860"/>
                  </a:lnTo>
                  <a:lnTo>
                    <a:pt x="146392" y="22860"/>
                  </a:lnTo>
                  <a:lnTo>
                    <a:pt x="149440" y="19812"/>
                  </a:lnTo>
                  <a:lnTo>
                    <a:pt x="150964" y="16764"/>
                  </a:lnTo>
                  <a:lnTo>
                    <a:pt x="150964" y="4572"/>
                  </a:lnTo>
                  <a:lnTo>
                    <a:pt x="149440" y="3048"/>
                  </a:lnTo>
                  <a:lnTo>
                    <a:pt x="149440" y="1524"/>
                  </a:lnTo>
                  <a:lnTo>
                    <a:pt x="147916" y="0"/>
                  </a:lnTo>
                  <a:lnTo>
                    <a:pt x="21336" y="0"/>
                  </a:lnTo>
                  <a:lnTo>
                    <a:pt x="16764" y="4572"/>
                  </a:lnTo>
                  <a:lnTo>
                    <a:pt x="15240" y="7620"/>
                  </a:lnTo>
                  <a:lnTo>
                    <a:pt x="15240" y="123545"/>
                  </a:lnTo>
                  <a:lnTo>
                    <a:pt x="16764" y="128117"/>
                  </a:lnTo>
                  <a:lnTo>
                    <a:pt x="19812" y="131165"/>
                  </a:lnTo>
                  <a:lnTo>
                    <a:pt x="22860" y="132689"/>
                  </a:lnTo>
                  <a:lnTo>
                    <a:pt x="32004" y="132689"/>
                  </a:lnTo>
                  <a:lnTo>
                    <a:pt x="36576" y="131165"/>
                  </a:lnTo>
                  <a:lnTo>
                    <a:pt x="42760" y="131165"/>
                  </a:lnTo>
                  <a:lnTo>
                    <a:pt x="48856" y="129641"/>
                  </a:lnTo>
                  <a:lnTo>
                    <a:pt x="65620" y="129641"/>
                  </a:lnTo>
                  <a:lnTo>
                    <a:pt x="105752" y="135001"/>
                  </a:lnTo>
                  <a:lnTo>
                    <a:pt x="137248" y="161734"/>
                  </a:lnTo>
                  <a:lnTo>
                    <a:pt x="141820" y="187642"/>
                  </a:lnTo>
                  <a:lnTo>
                    <a:pt x="141516" y="196265"/>
                  </a:lnTo>
                  <a:lnTo>
                    <a:pt x="140487" y="204025"/>
                  </a:lnTo>
                  <a:lnTo>
                    <a:pt x="138607" y="211226"/>
                  </a:lnTo>
                  <a:lnTo>
                    <a:pt x="135724" y="218122"/>
                  </a:lnTo>
                  <a:lnTo>
                    <a:pt x="132676" y="225742"/>
                  </a:lnTo>
                  <a:lnTo>
                    <a:pt x="99148" y="250228"/>
                  </a:lnTo>
                  <a:lnTo>
                    <a:pt x="79768" y="252895"/>
                  </a:lnTo>
                  <a:lnTo>
                    <a:pt x="81699" y="252895"/>
                  </a:lnTo>
                  <a:lnTo>
                    <a:pt x="72974" y="253225"/>
                  </a:lnTo>
                  <a:lnTo>
                    <a:pt x="64008" y="253225"/>
                  </a:lnTo>
                  <a:lnTo>
                    <a:pt x="56857" y="252895"/>
                  </a:lnTo>
                  <a:lnTo>
                    <a:pt x="50292" y="251993"/>
                  </a:lnTo>
                  <a:lnTo>
                    <a:pt x="44284" y="250228"/>
                  </a:lnTo>
                  <a:lnTo>
                    <a:pt x="28956" y="247180"/>
                  </a:lnTo>
                  <a:lnTo>
                    <a:pt x="24384" y="245656"/>
                  </a:lnTo>
                  <a:lnTo>
                    <a:pt x="19812" y="242608"/>
                  </a:lnTo>
                  <a:lnTo>
                    <a:pt x="15240" y="241084"/>
                  </a:lnTo>
                  <a:lnTo>
                    <a:pt x="12192" y="239560"/>
                  </a:lnTo>
                  <a:lnTo>
                    <a:pt x="9144" y="236512"/>
                  </a:lnTo>
                  <a:lnTo>
                    <a:pt x="3048" y="236512"/>
                  </a:lnTo>
                  <a:lnTo>
                    <a:pt x="3048" y="238036"/>
                  </a:lnTo>
                  <a:lnTo>
                    <a:pt x="1524" y="238036"/>
                  </a:lnTo>
                  <a:lnTo>
                    <a:pt x="1524" y="239560"/>
                  </a:lnTo>
                  <a:lnTo>
                    <a:pt x="0" y="241084"/>
                  </a:lnTo>
                  <a:lnTo>
                    <a:pt x="0" y="254800"/>
                  </a:lnTo>
                  <a:lnTo>
                    <a:pt x="1524" y="254800"/>
                  </a:lnTo>
                  <a:lnTo>
                    <a:pt x="1524" y="257848"/>
                  </a:lnTo>
                  <a:lnTo>
                    <a:pt x="3048" y="257848"/>
                  </a:lnTo>
                  <a:lnTo>
                    <a:pt x="3048" y="259372"/>
                  </a:lnTo>
                  <a:lnTo>
                    <a:pt x="4572" y="259372"/>
                  </a:lnTo>
                  <a:lnTo>
                    <a:pt x="4572" y="260896"/>
                  </a:lnTo>
                  <a:lnTo>
                    <a:pt x="10668" y="263944"/>
                  </a:lnTo>
                  <a:lnTo>
                    <a:pt x="19812" y="266992"/>
                  </a:lnTo>
                  <a:lnTo>
                    <a:pt x="25908" y="270040"/>
                  </a:lnTo>
                  <a:lnTo>
                    <a:pt x="38188" y="273088"/>
                  </a:lnTo>
                  <a:lnTo>
                    <a:pt x="45808" y="274612"/>
                  </a:lnTo>
                  <a:lnTo>
                    <a:pt x="53428" y="274612"/>
                  </a:lnTo>
                  <a:lnTo>
                    <a:pt x="61048" y="276136"/>
                  </a:lnTo>
                  <a:lnTo>
                    <a:pt x="70192" y="276136"/>
                  </a:lnTo>
                  <a:lnTo>
                    <a:pt x="80467" y="275831"/>
                  </a:lnTo>
                  <a:lnTo>
                    <a:pt x="118681" y="266319"/>
                  </a:lnTo>
                  <a:lnTo>
                    <a:pt x="152920" y="239166"/>
                  </a:lnTo>
                  <a:lnTo>
                    <a:pt x="167525" y="195503"/>
                  </a:lnTo>
                  <a:lnTo>
                    <a:pt x="167830" y="184594"/>
                  </a:lnTo>
                  <a:close/>
                </a:path>
                <a:path w="311785" h="276225">
                  <a:moveTo>
                    <a:pt x="311175" y="158686"/>
                  </a:moveTo>
                  <a:lnTo>
                    <a:pt x="309651" y="158686"/>
                  </a:lnTo>
                  <a:lnTo>
                    <a:pt x="309651" y="157162"/>
                  </a:lnTo>
                  <a:lnTo>
                    <a:pt x="308127" y="155638"/>
                  </a:lnTo>
                  <a:lnTo>
                    <a:pt x="213550" y="155638"/>
                  </a:lnTo>
                  <a:lnTo>
                    <a:pt x="210502" y="158686"/>
                  </a:lnTo>
                  <a:lnTo>
                    <a:pt x="210502" y="172402"/>
                  </a:lnTo>
                  <a:lnTo>
                    <a:pt x="215074" y="176974"/>
                  </a:lnTo>
                  <a:lnTo>
                    <a:pt x="306603" y="176974"/>
                  </a:lnTo>
                  <a:lnTo>
                    <a:pt x="311175" y="172402"/>
                  </a:lnTo>
                  <a:lnTo>
                    <a:pt x="311175" y="1586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298567" y="613124"/>
              <a:ext cx="146399" cy="205930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75625" y="613124"/>
              <a:ext cx="182890" cy="205930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5692139" y="613124"/>
              <a:ext cx="173990" cy="279400"/>
            </a:xfrm>
            <a:custGeom>
              <a:avLst/>
              <a:gdLst/>
              <a:ahLst/>
              <a:cxnLst/>
              <a:rect l="l" t="t" r="r" b="b"/>
              <a:pathLst>
                <a:path w="173989" h="279400">
                  <a:moveTo>
                    <a:pt x="82296" y="279177"/>
                  </a:moveTo>
                  <a:lnTo>
                    <a:pt x="71413" y="278892"/>
                  </a:lnTo>
                  <a:lnTo>
                    <a:pt x="61531" y="278034"/>
                  </a:lnTo>
                  <a:lnTo>
                    <a:pt x="52506" y="276606"/>
                  </a:lnTo>
                  <a:lnTo>
                    <a:pt x="44196" y="274605"/>
                  </a:lnTo>
                  <a:lnTo>
                    <a:pt x="36718" y="272938"/>
                  </a:lnTo>
                  <a:lnTo>
                    <a:pt x="4572" y="248697"/>
                  </a:lnTo>
                  <a:lnTo>
                    <a:pt x="0" y="234886"/>
                  </a:lnTo>
                  <a:lnTo>
                    <a:pt x="0" y="218122"/>
                  </a:lnTo>
                  <a:lnTo>
                    <a:pt x="1524" y="215074"/>
                  </a:lnTo>
                  <a:lnTo>
                    <a:pt x="6095" y="201358"/>
                  </a:lnTo>
                  <a:lnTo>
                    <a:pt x="9143" y="198310"/>
                  </a:lnTo>
                  <a:lnTo>
                    <a:pt x="12192" y="193738"/>
                  </a:lnTo>
                  <a:lnTo>
                    <a:pt x="22860" y="183070"/>
                  </a:lnTo>
                  <a:lnTo>
                    <a:pt x="27432" y="180022"/>
                  </a:lnTo>
                  <a:lnTo>
                    <a:pt x="19812" y="175450"/>
                  </a:lnTo>
                  <a:lnTo>
                    <a:pt x="10668" y="166306"/>
                  </a:lnTo>
                  <a:lnTo>
                    <a:pt x="7619" y="161734"/>
                  </a:lnTo>
                  <a:lnTo>
                    <a:pt x="6095" y="155543"/>
                  </a:lnTo>
                  <a:lnTo>
                    <a:pt x="6095" y="140303"/>
                  </a:lnTo>
                  <a:lnTo>
                    <a:pt x="7543" y="133064"/>
                  </a:lnTo>
                  <a:lnTo>
                    <a:pt x="7619" y="132683"/>
                  </a:lnTo>
                  <a:lnTo>
                    <a:pt x="10668" y="126587"/>
                  </a:lnTo>
                  <a:lnTo>
                    <a:pt x="15240" y="120491"/>
                  </a:lnTo>
                  <a:lnTo>
                    <a:pt x="18288" y="114395"/>
                  </a:lnTo>
                  <a:lnTo>
                    <a:pt x="22860" y="108299"/>
                  </a:lnTo>
                  <a:lnTo>
                    <a:pt x="19812" y="103727"/>
                  </a:lnTo>
                  <a:lnTo>
                    <a:pt x="13716" y="91535"/>
                  </a:lnTo>
                  <a:lnTo>
                    <a:pt x="10668" y="76200"/>
                  </a:lnTo>
                  <a:lnTo>
                    <a:pt x="10777" y="65532"/>
                  </a:lnTo>
                  <a:lnTo>
                    <a:pt x="10941" y="60960"/>
                  </a:lnTo>
                  <a:lnTo>
                    <a:pt x="10953" y="60626"/>
                  </a:lnTo>
                  <a:lnTo>
                    <a:pt x="26169" y="22264"/>
                  </a:lnTo>
                  <a:lnTo>
                    <a:pt x="59578" y="2571"/>
                  </a:lnTo>
                  <a:lnTo>
                    <a:pt x="82296" y="0"/>
                  </a:lnTo>
                  <a:lnTo>
                    <a:pt x="97536" y="0"/>
                  </a:lnTo>
                  <a:lnTo>
                    <a:pt x="102203" y="1524"/>
                  </a:lnTo>
                  <a:lnTo>
                    <a:pt x="106775" y="1524"/>
                  </a:lnTo>
                  <a:lnTo>
                    <a:pt x="111347" y="3048"/>
                  </a:lnTo>
                  <a:lnTo>
                    <a:pt x="170783" y="3048"/>
                  </a:lnTo>
                  <a:lnTo>
                    <a:pt x="172307" y="6096"/>
                  </a:lnTo>
                  <a:lnTo>
                    <a:pt x="173831" y="7620"/>
                  </a:lnTo>
                  <a:lnTo>
                    <a:pt x="173831" y="16764"/>
                  </a:lnTo>
                  <a:lnTo>
                    <a:pt x="172307" y="19812"/>
                  </a:lnTo>
                  <a:lnTo>
                    <a:pt x="73152" y="19812"/>
                  </a:lnTo>
                  <a:lnTo>
                    <a:pt x="67056" y="21336"/>
                  </a:lnTo>
                  <a:lnTo>
                    <a:pt x="39624" y="50292"/>
                  </a:lnTo>
                  <a:lnTo>
                    <a:pt x="38100" y="54864"/>
                  </a:lnTo>
                  <a:lnTo>
                    <a:pt x="36659" y="60626"/>
                  </a:lnTo>
                  <a:lnTo>
                    <a:pt x="36576" y="68580"/>
                  </a:lnTo>
                  <a:lnTo>
                    <a:pt x="37195" y="78350"/>
                  </a:lnTo>
                  <a:lnTo>
                    <a:pt x="62674" y="110204"/>
                  </a:lnTo>
                  <a:lnTo>
                    <a:pt x="82296" y="112871"/>
                  </a:lnTo>
                  <a:lnTo>
                    <a:pt x="135527" y="112871"/>
                  </a:lnTo>
                  <a:lnTo>
                    <a:pt x="132683" y="115919"/>
                  </a:lnTo>
                  <a:lnTo>
                    <a:pt x="127825" y="120205"/>
                  </a:lnTo>
                  <a:lnTo>
                    <a:pt x="125180" y="122015"/>
                  </a:lnTo>
                  <a:lnTo>
                    <a:pt x="38100" y="122015"/>
                  </a:lnTo>
                  <a:lnTo>
                    <a:pt x="36576" y="125063"/>
                  </a:lnTo>
                  <a:lnTo>
                    <a:pt x="33528" y="128111"/>
                  </a:lnTo>
                  <a:lnTo>
                    <a:pt x="32004" y="131159"/>
                  </a:lnTo>
                  <a:lnTo>
                    <a:pt x="30480" y="135731"/>
                  </a:lnTo>
                  <a:lnTo>
                    <a:pt x="28956" y="138779"/>
                  </a:lnTo>
                  <a:lnTo>
                    <a:pt x="28956" y="149447"/>
                  </a:lnTo>
                  <a:lnTo>
                    <a:pt x="32004" y="154019"/>
                  </a:lnTo>
                  <a:lnTo>
                    <a:pt x="36576" y="158591"/>
                  </a:lnTo>
                  <a:lnTo>
                    <a:pt x="41148" y="161734"/>
                  </a:lnTo>
                  <a:lnTo>
                    <a:pt x="48768" y="163258"/>
                  </a:lnTo>
                  <a:lnTo>
                    <a:pt x="56388" y="163258"/>
                  </a:lnTo>
                  <a:lnTo>
                    <a:pt x="108299" y="166306"/>
                  </a:lnTo>
                  <a:lnTo>
                    <a:pt x="117443" y="166306"/>
                  </a:lnTo>
                  <a:lnTo>
                    <a:pt x="132683" y="169354"/>
                  </a:lnTo>
                  <a:lnTo>
                    <a:pt x="147923" y="175450"/>
                  </a:lnTo>
                  <a:lnTo>
                    <a:pt x="152495" y="178498"/>
                  </a:lnTo>
                  <a:lnTo>
                    <a:pt x="158591" y="183070"/>
                  </a:lnTo>
                  <a:lnTo>
                    <a:pt x="161639" y="186118"/>
                  </a:lnTo>
                  <a:lnTo>
                    <a:pt x="50292" y="186118"/>
                  </a:lnTo>
                  <a:lnTo>
                    <a:pt x="44196" y="189166"/>
                  </a:lnTo>
                  <a:lnTo>
                    <a:pt x="41148" y="193738"/>
                  </a:lnTo>
                  <a:lnTo>
                    <a:pt x="36576" y="196786"/>
                  </a:lnTo>
                  <a:lnTo>
                    <a:pt x="33528" y="199834"/>
                  </a:lnTo>
                  <a:lnTo>
                    <a:pt x="32004" y="204406"/>
                  </a:lnTo>
                  <a:lnTo>
                    <a:pt x="28956" y="207454"/>
                  </a:lnTo>
                  <a:lnTo>
                    <a:pt x="25908" y="213550"/>
                  </a:lnTo>
                  <a:lnTo>
                    <a:pt x="25908" y="216598"/>
                  </a:lnTo>
                  <a:lnTo>
                    <a:pt x="24384" y="219646"/>
                  </a:lnTo>
                  <a:lnTo>
                    <a:pt x="24384" y="225742"/>
                  </a:lnTo>
                  <a:lnTo>
                    <a:pt x="58864" y="255746"/>
                  </a:lnTo>
                  <a:lnTo>
                    <a:pt x="83820" y="257841"/>
                  </a:lnTo>
                  <a:lnTo>
                    <a:pt x="153511" y="257841"/>
                  </a:lnTo>
                  <a:lnTo>
                    <a:pt x="150971" y="259365"/>
                  </a:lnTo>
                  <a:lnTo>
                    <a:pt x="114094" y="276606"/>
                  </a:lnTo>
                  <a:lnTo>
                    <a:pt x="93455" y="278892"/>
                  </a:lnTo>
                  <a:lnTo>
                    <a:pt x="82296" y="279177"/>
                  </a:lnTo>
                  <a:close/>
                </a:path>
                <a:path w="173989" h="279400">
                  <a:moveTo>
                    <a:pt x="135527" y="112871"/>
                  </a:moveTo>
                  <a:lnTo>
                    <a:pt x="96012" y="112871"/>
                  </a:lnTo>
                  <a:lnTo>
                    <a:pt x="102203" y="109823"/>
                  </a:lnTo>
                  <a:lnTo>
                    <a:pt x="111347" y="103727"/>
                  </a:lnTo>
                  <a:lnTo>
                    <a:pt x="115919" y="99155"/>
                  </a:lnTo>
                  <a:lnTo>
                    <a:pt x="122015" y="90011"/>
                  </a:lnTo>
                  <a:lnTo>
                    <a:pt x="123539" y="83915"/>
                  </a:lnTo>
                  <a:lnTo>
                    <a:pt x="125063" y="79248"/>
                  </a:lnTo>
                  <a:lnTo>
                    <a:pt x="126500" y="73500"/>
                  </a:lnTo>
                  <a:lnTo>
                    <a:pt x="126467" y="65532"/>
                  </a:lnTo>
                  <a:lnTo>
                    <a:pt x="125869" y="57912"/>
                  </a:lnTo>
                  <a:lnTo>
                    <a:pt x="125753" y="56435"/>
                  </a:lnTo>
                  <a:lnTo>
                    <a:pt x="100441" y="23050"/>
                  </a:lnTo>
                  <a:lnTo>
                    <a:pt x="80772" y="19812"/>
                  </a:lnTo>
                  <a:lnTo>
                    <a:pt x="172307" y="19812"/>
                  </a:lnTo>
                  <a:lnTo>
                    <a:pt x="172307" y="21336"/>
                  </a:lnTo>
                  <a:lnTo>
                    <a:pt x="169259" y="24384"/>
                  </a:lnTo>
                  <a:lnTo>
                    <a:pt x="137255" y="24384"/>
                  </a:lnTo>
                  <a:lnTo>
                    <a:pt x="143351" y="30480"/>
                  </a:lnTo>
                  <a:lnTo>
                    <a:pt x="146399" y="36576"/>
                  </a:lnTo>
                  <a:lnTo>
                    <a:pt x="149447" y="44196"/>
                  </a:lnTo>
                  <a:lnTo>
                    <a:pt x="150971" y="50292"/>
                  </a:lnTo>
                  <a:lnTo>
                    <a:pt x="152495" y="57912"/>
                  </a:lnTo>
                  <a:lnTo>
                    <a:pt x="152385" y="68580"/>
                  </a:lnTo>
                  <a:lnTo>
                    <a:pt x="152221" y="73152"/>
                  </a:lnTo>
                  <a:lnTo>
                    <a:pt x="152209" y="73500"/>
                  </a:lnTo>
                  <a:lnTo>
                    <a:pt x="136993" y="111299"/>
                  </a:lnTo>
                  <a:lnTo>
                    <a:pt x="135527" y="112871"/>
                  </a:lnTo>
                  <a:close/>
                </a:path>
                <a:path w="173989" h="279400">
                  <a:moveTo>
                    <a:pt x="80772" y="134207"/>
                  </a:moveTo>
                  <a:lnTo>
                    <a:pt x="73152" y="134207"/>
                  </a:lnTo>
                  <a:lnTo>
                    <a:pt x="64008" y="132683"/>
                  </a:lnTo>
                  <a:lnTo>
                    <a:pt x="56388" y="131159"/>
                  </a:lnTo>
                  <a:lnTo>
                    <a:pt x="48768" y="128111"/>
                  </a:lnTo>
                  <a:lnTo>
                    <a:pt x="42672" y="125063"/>
                  </a:lnTo>
                  <a:lnTo>
                    <a:pt x="38100" y="122015"/>
                  </a:lnTo>
                  <a:lnTo>
                    <a:pt x="125180" y="122015"/>
                  </a:lnTo>
                  <a:lnTo>
                    <a:pt x="88740" y="133921"/>
                  </a:lnTo>
                  <a:lnTo>
                    <a:pt x="80772" y="134207"/>
                  </a:lnTo>
                  <a:close/>
                </a:path>
                <a:path w="173989" h="279400">
                  <a:moveTo>
                    <a:pt x="153511" y="257841"/>
                  </a:moveTo>
                  <a:lnTo>
                    <a:pt x="83820" y="257841"/>
                  </a:lnTo>
                  <a:lnTo>
                    <a:pt x="92455" y="257579"/>
                  </a:lnTo>
                  <a:lnTo>
                    <a:pt x="100250" y="256889"/>
                  </a:lnTo>
                  <a:lnTo>
                    <a:pt x="137255" y="240982"/>
                  </a:lnTo>
                  <a:lnTo>
                    <a:pt x="141827" y="237934"/>
                  </a:lnTo>
                  <a:lnTo>
                    <a:pt x="143351" y="231838"/>
                  </a:lnTo>
                  <a:lnTo>
                    <a:pt x="146399" y="222694"/>
                  </a:lnTo>
                  <a:lnTo>
                    <a:pt x="146399" y="207454"/>
                  </a:lnTo>
                  <a:lnTo>
                    <a:pt x="105251" y="187642"/>
                  </a:lnTo>
                  <a:lnTo>
                    <a:pt x="50292" y="186118"/>
                  </a:lnTo>
                  <a:lnTo>
                    <a:pt x="161639" y="186118"/>
                  </a:lnTo>
                  <a:lnTo>
                    <a:pt x="163163" y="187642"/>
                  </a:lnTo>
                  <a:lnTo>
                    <a:pt x="166211" y="193738"/>
                  </a:lnTo>
                  <a:lnTo>
                    <a:pt x="170783" y="199834"/>
                  </a:lnTo>
                  <a:lnTo>
                    <a:pt x="172307" y="207454"/>
                  </a:lnTo>
                  <a:lnTo>
                    <a:pt x="172307" y="224218"/>
                  </a:lnTo>
                  <a:lnTo>
                    <a:pt x="170783" y="231838"/>
                  </a:lnTo>
                  <a:lnTo>
                    <a:pt x="166211" y="239458"/>
                  </a:lnTo>
                  <a:lnTo>
                    <a:pt x="163163" y="247173"/>
                  </a:lnTo>
                  <a:lnTo>
                    <a:pt x="158591" y="254793"/>
                  </a:lnTo>
                  <a:lnTo>
                    <a:pt x="153511" y="2578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3" name="object 33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09322" y="523017"/>
            <a:ext cx="939641" cy="296037"/>
          </a:xfrm>
          <a:prstGeom prst="rect">
            <a:avLst/>
          </a:prstGeom>
        </p:spPr>
      </p:pic>
      <p:sp>
        <p:nvSpPr>
          <p:cNvPr id="34" name="object 34" descr=""/>
          <p:cNvSpPr/>
          <p:nvPr/>
        </p:nvSpPr>
        <p:spPr>
          <a:xfrm>
            <a:off x="7005346" y="521499"/>
            <a:ext cx="24765" cy="294640"/>
          </a:xfrm>
          <a:custGeom>
            <a:avLst/>
            <a:gdLst/>
            <a:ahLst/>
            <a:cxnLst/>
            <a:rect l="l" t="t" r="r" b="b"/>
            <a:pathLst>
              <a:path w="24765" h="294640">
                <a:moveTo>
                  <a:pt x="21336" y="292989"/>
                </a:moveTo>
                <a:lnTo>
                  <a:pt x="1524" y="292989"/>
                </a:lnTo>
                <a:lnTo>
                  <a:pt x="3048" y="294513"/>
                </a:lnTo>
                <a:lnTo>
                  <a:pt x="21336" y="294513"/>
                </a:lnTo>
                <a:lnTo>
                  <a:pt x="21336" y="292989"/>
                </a:lnTo>
                <a:close/>
              </a:path>
              <a:path w="24765" h="294640">
                <a:moveTo>
                  <a:pt x="21336" y="0"/>
                </a:moveTo>
                <a:lnTo>
                  <a:pt x="4572" y="0"/>
                </a:lnTo>
                <a:lnTo>
                  <a:pt x="3048" y="1524"/>
                </a:lnTo>
                <a:lnTo>
                  <a:pt x="21336" y="1524"/>
                </a:lnTo>
                <a:lnTo>
                  <a:pt x="21336" y="0"/>
                </a:lnTo>
                <a:close/>
              </a:path>
              <a:path w="24765" h="294640">
                <a:moveTo>
                  <a:pt x="24384" y="2921"/>
                </a:moveTo>
                <a:lnTo>
                  <a:pt x="23622" y="2921"/>
                </a:lnTo>
                <a:lnTo>
                  <a:pt x="23622" y="1651"/>
                </a:lnTo>
                <a:lnTo>
                  <a:pt x="762" y="1651"/>
                </a:lnTo>
                <a:lnTo>
                  <a:pt x="762" y="2921"/>
                </a:lnTo>
                <a:lnTo>
                  <a:pt x="0" y="2921"/>
                </a:lnTo>
                <a:lnTo>
                  <a:pt x="0" y="291211"/>
                </a:lnTo>
                <a:lnTo>
                  <a:pt x="0" y="292481"/>
                </a:lnTo>
                <a:lnTo>
                  <a:pt x="24003" y="292481"/>
                </a:lnTo>
                <a:lnTo>
                  <a:pt x="24003" y="291211"/>
                </a:lnTo>
                <a:lnTo>
                  <a:pt x="24384" y="291211"/>
                </a:lnTo>
                <a:lnTo>
                  <a:pt x="24384" y="29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5" name="object 35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51513" y="1161288"/>
            <a:ext cx="9518625" cy="5590002"/>
          </a:xfrm>
          <a:prstGeom prst="rect">
            <a:avLst/>
          </a:prstGeom>
        </p:spPr>
      </p:pic>
      <p:grpSp>
        <p:nvGrpSpPr>
          <p:cNvPr id="36" name="object 36" descr=""/>
          <p:cNvGrpSpPr/>
          <p:nvPr/>
        </p:nvGrpSpPr>
        <p:grpSpPr>
          <a:xfrm>
            <a:off x="513778" y="6305740"/>
            <a:ext cx="316230" cy="235585"/>
            <a:chOff x="513778" y="6305740"/>
            <a:chExt cx="316230" cy="235585"/>
          </a:xfrm>
        </p:grpSpPr>
        <p:pic>
          <p:nvPicPr>
            <p:cNvPr id="37" name="object 37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3778" y="6322599"/>
              <a:ext cx="160210" cy="218122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7516" y="6305740"/>
              <a:ext cx="122015" cy="234981"/>
            </a:xfrm>
            <a:prstGeom prst="rect">
              <a:avLst/>
            </a:prstGeom>
          </p:spPr>
        </p:pic>
      </p:grpSp>
      <p:grpSp>
        <p:nvGrpSpPr>
          <p:cNvPr id="39" name="object 39" descr=""/>
          <p:cNvGrpSpPr/>
          <p:nvPr/>
        </p:nvGrpSpPr>
        <p:grpSpPr>
          <a:xfrm>
            <a:off x="884491" y="6319551"/>
            <a:ext cx="169545" cy="222885"/>
            <a:chOff x="884491" y="6319551"/>
            <a:chExt cx="169545" cy="222885"/>
          </a:xfrm>
        </p:grpSpPr>
        <p:sp>
          <p:nvSpPr>
            <p:cNvPr id="40" name="object 40" descr=""/>
            <p:cNvSpPr/>
            <p:nvPr/>
          </p:nvSpPr>
          <p:spPr>
            <a:xfrm>
              <a:off x="884491" y="6319551"/>
              <a:ext cx="26034" cy="221615"/>
            </a:xfrm>
            <a:custGeom>
              <a:avLst/>
              <a:gdLst/>
              <a:ahLst/>
              <a:cxnLst/>
              <a:rect l="l" t="t" r="r" b="b"/>
              <a:pathLst>
                <a:path w="26034" h="221615">
                  <a:moveTo>
                    <a:pt x="19812" y="62484"/>
                  </a:moveTo>
                  <a:lnTo>
                    <a:pt x="4572" y="62484"/>
                  </a:lnTo>
                  <a:lnTo>
                    <a:pt x="6096" y="60960"/>
                  </a:lnTo>
                  <a:lnTo>
                    <a:pt x="19812" y="60960"/>
                  </a:lnTo>
                  <a:lnTo>
                    <a:pt x="19812" y="62484"/>
                  </a:lnTo>
                  <a:close/>
                </a:path>
                <a:path w="26034" h="221615">
                  <a:moveTo>
                    <a:pt x="21336" y="219646"/>
                  </a:moveTo>
                  <a:lnTo>
                    <a:pt x="3048" y="219646"/>
                  </a:lnTo>
                  <a:lnTo>
                    <a:pt x="3048" y="62484"/>
                  </a:lnTo>
                  <a:lnTo>
                    <a:pt x="21336" y="62484"/>
                  </a:lnTo>
                  <a:lnTo>
                    <a:pt x="22860" y="64008"/>
                  </a:lnTo>
                  <a:lnTo>
                    <a:pt x="22860" y="218122"/>
                  </a:lnTo>
                  <a:lnTo>
                    <a:pt x="21336" y="219646"/>
                  </a:lnTo>
                  <a:close/>
                </a:path>
                <a:path w="26034" h="221615">
                  <a:moveTo>
                    <a:pt x="18288" y="221170"/>
                  </a:moveTo>
                  <a:lnTo>
                    <a:pt x="6096" y="221170"/>
                  </a:lnTo>
                  <a:lnTo>
                    <a:pt x="6096" y="219646"/>
                  </a:lnTo>
                  <a:lnTo>
                    <a:pt x="19812" y="219646"/>
                  </a:lnTo>
                  <a:lnTo>
                    <a:pt x="18288" y="221170"/>
                  </a:lnTo>
                  <a:close/>
                </a:path>
                <a:path w="26034" h="221615">
                  <a:moveTo>
                    <a:pt x="21336" y="27431"/>
                  </a:moveTo>
                  <a:lnTo>
                    <a:pt x="4572" y="27431"/>
                  </a:lnTo>
                  <a:lnTo>
                    <a:pt x="0" y="22860"/>
                  </a:lnTo>
                  <a:lnTo>
                    <a:pt x="0" y="6096"/>
                  </a:lnTo>
                  <a:lnTo>
                    <a:pt x="4572" y="1524"/>
                  </a:lnTo>
                  <a:lnTo>
                    <a:pt x="7620" y="0"/>
                  </a:lnTo>
                  <a:lnTo>
                    <a:pt x="18288" y="0"/>
                  </a:lnTo>
                  <a:lnTo>
                    <a:pt x="21336" y="1524"/>
                  </a:lnTo>
                  <a:lnTo>
                    <a:pt x="24384" y="4572"/>
                  </a:lnTo>
                  <a:lnTo>
                    <a:pt x="25908" y="9143"/>
                  </a:lnTo>
                  <a:lnTo>
                    <a:pt x="25908" y="19812"/>
                  </a:lnTo>
                  <a:lnTo>
                    <a:pt x="24384" y="22860"/>
                  </a:lnTo>
                  <a:lnTo>
                    <a:pt x="22860" y="24384"/>
                  </a:lnTo>
                  <a:lnTo>
                    <a:pt x="21336" y="27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50023" y="6378987"/>
              <a:ext cx="103727" cy="163258"/>
            </a:xfrm>
            <a:prstGeom prst="rect">
              <a:avLst/>
            </a:prstGeom>
          </p:spPr>
        </p:pic>
      </p:grpSp>
      <p:grpSp>
        <p:nvGrpSpPr>
          <p:cNvPr id="42" name="object 42" descr=""/>
          <p:cNvGrpSpPr/>
          <p:nvPr/>
        </p:nvGrpSpPr>
        <p:grpSpPr>
          <a:xfrm>
            <a:off x="1172717" y="6319551"/>
            <a:ext cx="169545" cy="222885"/>
            <a:chOff x="1172717" y="6319551"/>
            <a:chExt cx="169545" cy="222885"/>
          </a:xfrm>
        </p:grpSpPr>
        <p:sp>
          <p:nvSpPr>
            <p:cNvPr id="43" name="object 43" descr=""/>
            <p:cNvSpPr/>
            <p:nvPr/>
          </p:nvSpPr>
          <p:spPr>
            <a:xfrm>
              <a:off x="1172717" y="6319551"/>
              <a:ext cx="26034" cy="221615"/>
            </a:xfrm>
            <a:custGeom>
              <a:avLst/>
              <a:gdLst/>
              <a:ahLst/>
              <a:cxnLst/>
              <a:rect l="l" t="t" r="r" b="b"/>
              <a:pathLst>
                <a:path w="26034" h="221615">
                  <a:moveTo>
                    <a:pt x="19812" y="62484"/>
                  </a:moveTo>
                  <a:lnTo>
                    <a:pt x="4572" y="62484"/>
                  </a:lnTo>
                  <a:lnTo>
                    <a:pt x="6096" y="60960"/>
                  </a:lnTo>
                  <a:lnTo>
                    <a:pt x="19812" y="60960"/>
                  </a:lnTo>
                  <a:lnTo>
                    <a:pt x="19812" y="62484"/>
                  </a:lnTo>
                  <a:close/>
                </a:path>
                <a:path w="26034" h="221615">
                  <a:moveTo>
                    <a:pt x="21336" y="219646"/>
                  </a:moveTo>
                  <a:lnTo>
                    <a:pt x="3048" y="219646"/>
                  </a:lnTo>
                  <a:lnTo>
                    <a:pt x="3048" y="62484"/>
                  </a:lnTo>
                  <a:lnTo>
                    <a:pt x="21336" y="62484"/>
                  </a:lnTo>
                  <a:lnTo>
                    <a:pt x="22860" y="64008"/>
                  </a:lnTo>
                  <a:lnTo>
                    <a:pt x="22860" y="218122"/>
                  </a:lnTo>
                  <a:lnTo>
                    <a:pt x="21336" y="219646"/>
                  </a:lnTo>
                  <a:close/>
                </a:path>
                <a:path w="26034" h="221615">
                  <a:moveTo>
                    <a:pt x="18288" y="221170"/>
                  </a:moveTo>
                  <a:lnTo>
                    <a:pt x="6096" y="221170"/>
                  </a:lnTo>
                  <a:lnTo>
                    <a:pt x="6096" y="219646"/>
                  </a:lnTo>
                  <a:lnTo>
                    <a:pt x="19812" y="219646"/>
                  </a:lnTo>
                  <a:lnTo>
                    <a:pt x="18288" y="221170"/>
                  </a:lnTo>
                  <a:close/>
                </a:path>
                <a:path w="26034" h="221615">
                  <a:moveTo>
                    <a:pt x="21336" y="27431"/>
                  </a:moveTo>
                  <a:lnTo>
                    <a:pt x="4572" y="27431"/>
                  </a:lnTo>
                  <a:lnTo>
                    <a:pt x="0" y="22860"/>
                  </a:lnTo>
                  <a:lnTo>
                    <a:pt x="0" y="6096"/>
                  </a:lnTo>
                  <a:lnTo>
                    <a:pt x="4572" y="1524"/>
                  </a:lnTo>
                  <a:lnTo>
                    <a:pt x="7620" y="0"/>
                  </a:lnTo>
                  <a:lnTo>
                    <a:pt x="18288" y="0"/>
                  </a:lnTo>
                  <a:lnTo>
                    <a:pt x="21336" y="1524"/>
                  </a:lnTo>
                  <a:lnTo>
                    <a:pt x="24384" y="4572"/>
                  </a:lnTo>
                  <a:lnTo>
                    <a:pt x="25908" y="9143"/>
                  </a:lnTo>
                  <a:lnTo>
                    <a:pt x="25908" y="19812"/>
                  </a:lnTo>
                  <a:lnTo>
                    <a:pt x="24384" y="22860"/>
                  </a:lnTo>
                  <a:lnTo>
                    <a:pt x="22860" y="24384"/>
                  </a:lnTo>
                  <a:lnTo>
                    <a:pt x="21336" y="27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38345" y="6378987"/>
              <a:ext cx="103727" cy="163258"/>
            </a:xfrm>
            <a:prstGeom prst="rect">
              <a:avLst/>
            </a:prstGeom>
          </p:spPr>
        </p:pic>
      </p:grpSp>
      <p:grpSp>
        <p:nvGrpSpPr>
          <p:cNvPr id="45" name="object 45" descr=""/>
          <p:cNvGrpSpPr/>
          <p:nvPr/>
        </p:nvGrpSpPr>
        <p:grpSpPr>
          <a:xfrm>
            <a:off x="1442751" y="6305740"/>
            <a:ext cx="257810" cy="236854"/>
            <a:chOff x="1442751" y="6305740"/>
            <a:chExt cx="257810" cy="236854"/>
          </a:xfrm>
        </p:grpSpPr>
        <p:pic>
          <p:nvPicPr>
            <p:cNvPr id="46" name="object 46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42751" y="6339363"/>
              <a:ext cx="94488" cy="202882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76959" y="6305740"/>
              <a:ext cx="123539" cy="234981"/>
            </a:xfrm>
            <a:prstGeom prst="rect">
              <a:avLst/>
            </a:prstGeom>
          </p:spPr>
        </p:pic>
      </p:grpSp>
      <p:pic>
        <p:nvPicPr>
          <p:cNvPr id="48" name="object 48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46265" y="6378988"/>
            <a:ext cx="134159" cy="163258"/>
          </a:xfrm>
          <a:prstGeom prst="rect">
            <a:avLst/>
          </a:prstGeom>
        </p:spPr>
      </p:pic>
      <p:pic>
        <p:nvPicPr>
          <p:cNvPr id="49" name="object 49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007012" y="6378987"/>
            <a:ext cx="216598" cy="161734"/>
          </a:xfrm>
          <a:prstGeom prst="rect">
            <a:avLst/>
          </a:prstGeom>
        </p:spPr>
      </p:pic>
      <p:pic>
        <p:nvPicPr>
          <p:cNvPr id="50" name="object 50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270950" y="6378987"/>
            <a:ext cx="117443" cy="163258"/>
          </a:xfrm>
          <a:prstGeom prst="rect">
            <a:avLst/>
          </a:prstGeom>
        </p:spPr>
      </p:pic>
      <p:sp>
        <p:nvSpPr>
          <p:cNvPr id="51" name="object 51" descr=""/>
          <p:cNvSpPr/>
          <p:nvPr/>
        </p:nvSpPr>
        <p:spPr>
          <a:xfrm>
            <a:off x="2441733" y="6319551"/>
            <a:ext cx="26034" cy="221615"/>
          </a:xfrm>
          <a:custGeom>
            <a:avLst/>
            <a:gdLst/>
            <a:ahLst/>
            <a:cxnLst/>
            <a:rect l="l" t="t" r="r" b="b"/>
            <a:pathLst>
              <a:path w="26035" h="221615">
                <a:moveTo>
                  <a:pt x="21336" y="62484"/>
                </a:moveTo>
                <a:lnTo>
                  <a:pt x="6096" y="62484"/>
                </a:lnTo>
                <a:lnTo>
                  <a:pt x="6096" y="60960"/>
                </a:lnTo>
                <a:lnTo>
                  <a:pt x="19812" y="60960"/>
                </a:lnTo>
                <a:lnTo>
                  <a:pt x="21336" y="62484"/>
                </a:lnTo>
                <a:close/>
              </a:path>
              <a:path w="26035" h="221615">
                <a:moveTo>
                  <a:pt x="22860" y="219646"/>
                </a:moveTo>
                <a:lnTo>
                  <a:pt x="4572" y="219646"/>
                </a:lnTo>
                <a:lnTo>
                  <a:pt x="4572" y="218122"/>
                </a:lnTo>
                <a:lnTo>
                  <a:pt x="3048" y="218122"/>
                </a:lnTo>
                <a:lnTo>
                  <a:pt x="3048" y="64008"/>
                </a:lnTo>
                <a:lnTo>
                  <a:pt x="4572" y="64008"/>
                </a:lnTo>
                <a:lnTo>
                  <a:pt x="4572" y="62484"/>
                </a:lnTo>
                <a:lnTo>
                  <a:pt x="22860" y="62484"/>
                </a:lnTo>
                <a:lnTo>
                  <a:pt x="22860" y="219646"/>
                </a:lnTo>
                <a:close/>
              </a:path>
              <a:path w="26035" h="221615">
                <a:moveTo>
                  <a:pt x="19812" y="221170"/>
                </a:moveTo>
                <a:lnTo>
                  <a:pt x="7620" y="221170"/>
                </a:lnTo>
                <a:lnTo>
                  <a:pt x="6096" y="219646"/>
                </a:lnTo>
                <a:lnTo>
                  <a:pt x="21336" y="219646"/>
                </a:lnTo>
                <a:lnTo>
                  <a:pt x="19812" y="221170"/>
                </a:lnTo>
                <a:close/>
              </a:path>
              <a:path w="26035" h="221615">
                <a:moveTo>
                  <a:pt x="21336" y="27431"/>
                </a:moveTo>
                <a:lnTo>
                  <a:pt x="4572" y="27431"/>
                </a:lnTo>
                <a:lnTo>
                  <a:pt x="3048" y="25908"/>
                </a:lnTo>
                <a:lnTo>
                  <a:pt x="0" y="19812"/>
                </a:lnTo>
                <a:lnTo>
                  <a:pt x="0" y="9143"/>
                </a:lnTo>
                <a:lnTo>
                  <a:pt x="3048" y="3048"/>
                </a:lnTo>
                <a:lnTo>
                  <a:pt x="4572" y="1524"/>
                </a:lnTo>
                <a:lnTo>
                  <a:pt x="9144" y="0"/>
                </a:lnTo>
                <a:lnTo>
                  <a:pt x="18288" y="0"/>
                </a:lnTo>
                <a:lnTo>
                  <a:pt x="21336" y="1524"/>
                </a:lnTo>
                <a:lnTo>
                  <a:pt x="24479" y="3048"/>
                </a:lnTo>
                <a:lnTo>
                  <a:pt x="26003" y="4572"/>
                </a:lnTo>
                <a:lnTo>
                  <a:pt x="26003" y="22860"/>
                </a:lnTo>
                <a:lnTo>
                  <a:pt x="22860" y="24384"/>
                </a:lnTo>
                <a:lnTo>
                  <a:pt x="21336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2" name="object 52" descr="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2522600" y="6378987"/>
            <a:ext cx="122015" cy="161734"/>
          </a:xfrm>
          <a:prstGeom prst="rect">
            <a:avLst/>
          </a:prstGeom>
        </p:spPr>
      </p:pic>
      <p:pic>
        <p:nvPicPr>
          <p:cNvPr id="53" name="object 53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044571" y="6378987"/>
            <a:ext cx="144493" cy="163258"/>
          </a:xfrm>
          <a:prstGeom prst="rect">
            <a:avLst/>
          </a:prstGeom>
        </p:spPr>
      </p:pic>
      <p:pic>
        <p:nvPicPr>
          <p:cNvPr id="54" name="object 54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780347" y="6378987"/>
            <a:ext cx="215074" cy="161734"/>
          </a:xfrm>
          <a:prstGeom prst="rect">
            <a:avLst/>
          </a:prstGeom>
        </p:spPr>
      </p:pic>
      <p:pic>
        <p:nvPicPr>
          <p:cNvPr id="55" name="object 55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3225874" y="6307264"/>
            <a:ext cx="131020" cy="234981"/>
          </a:xfrm>
          <a:prstGeom prst="rect">
            <a:avLst/>
          </a:prstGeom>
        </p:spPr>
      </p:pic>
      <p:pic>
        <p:nvPicPr>
          <p:cNvPr id="56" name="object 56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404282" y="6378988"/>
            <a:ext cx="134159" cy="163258"/>
          </a:xfrm>
          <a:prstGeom prst="rect">
            <a:avLst/>
          </a:prstGeom>
        </p:spPr>
      </p:pic>
      <p:sp>
        <p:nvSpPr>
          <p:cNvPr id="57" name="object 57" descr=""/>
          <p:cNvSpPr/>
          <p:nvPr/>
        </p:nvSpPr>
        <p:spPr>
          <a:xfrm>
            <a:off x="3587203" y="6305753"/>
            <a:ext cx="20320" cy="235585"/>
          </a:xfrm>
          <a:custGeom>
            <a:avLst/>
            <a:gdLst/>
            <a:ahLst/>
            <a:cxnLst/>
            <a:rect l="l" t="t" r="r" b="b"/>
            <a:pathLst>
              <a:path w="20320" h="235584">
                <a:moveTo>
                  <a:pt x="13716" y="0"/>
                </a:moveTo>
                <a:lnTo>
                  <a:pt x="6096" y="0"/>
                </a:lnTo>
                <a:lnTo>
                  <a:pt x="4572" y="1524"/>
                </a:lnTo>
                <a:lnTo>
                  <a:pt x="13716" y="1524"/>
                </a:lnTo>
                <a:lnTo>
                  <a:pt x="13716" y="0"/>
                </a:lnTo>
                <a:close/>
              </a:path>
              <a:path w="20320" h="235584">
                <a:moveTo>
                  <a:pt x="16764" y="233451"/>
                </a:moveTo>
                <a:lnTo>
                  <a:pt x="3048" y="233451"/>
                </a:lnTo>
                <a:lnTo>
                  <a:pt x="3048" y="234975"/>
                </a:lnTo>
                <a:lnTo>
                  <a:pt x="15240" y="234975"/>
                </a:lnTo>
                <a:lnTo>
                  <a:pt x="16764" y="233451"/>
                </a:lnTo>
                <a:close/>
              </a:path>
              <a:path w="20320" h="235584">
                <a:moveTo>
                  <a:pt x="19812" y="3073"/>
                </a:moveTo>
                <a:lnTo>
                  <a:pt x="18288" y="3073"/>
                </a:lnTo>
                <a:lnTo>
                  <a:pt x="18288" y="1803"/>
                </a:lnTo>
                <a:lnTo>
                  <a:pt x="0" y="1803"/>
                </a:lnTo>
                <a:lnTo>
                  <a:pt x="0" y="3073"/>
                </a:lnTo>
                <a:lnTo>
                  <a:pt x="0" y="231673"/>
                </a:lnTo>
                <a:lnTo>
                  <a:pt x="0" y="232943"/>
                </a:lnTo>
                <a:lnTo>
                  <a:pt x="18288" y="232943"/>
                </a:lnTo>
                <a:lnTo>
                  <a:pt x="18288" y="231673"/>
                </a:lnTo>
                <a:lnTo>
                  <a:pt x="19812" y="231673"/>
                </a:lnTo>
                <a:lnTo>
                  <a:pt x="19812" y="30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8" name="object 58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745896" y="6322599"/>
            <a:ext cx="123539" cy="218122"/>
          </a:xfrm>
          <a:prstGeom prst="rect">
            <a:avLst/>
          </a:prstGeom>
        </p:spPr>
      </p:pic>
      <p:grpSp>
        <p:nvGrpSpPr>
          <p:cNvPr id="59" name="object 59" descr=""/>
          <p:cNvGrpSpPr/>
          <p:nvPr/>
        </p:nvGrpSpPr>
        <p:grpSpPr>
          <a:xfrm>
            <a:off x="3915155" y="6319551"/>
            <a:ext cx="142240" cy="221615"/>
            <a:chOff x="3915155" y="6319551"/>
            <a:chExt cx="142240" cy="221615"/>
          </a:xfrm>
        </p:grpSpPr>
        <p:pic>
          <p:nvPicPr>
            <p:cNvPr id="60" name="object 60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915155" y="6378987"/>
              <a:ext cx="83915" cy="161734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4031075" y="6319551"/>
              <a:ext cx="26034" cy="221615"/>
            </a:xfrm>
            <a:custGeom>
              <a:avLst/>
              <a:gdLst/>
              <a:ahLst/>
              <a:cxnLst/>
              <a:rect l="l" t="t" r="r" b="b"/>
              <a:pathLst>
                <a:path w="26035" h="221615">
                  <a:moveTo>
                    <a:pt x="21336" y="62484"/>
                  </a:moveTo>
                  <a:lnTo>
                    <a:pt x="6096" y="62484"/>
                  </a:lnTo>
                  <a:lnTo>
                    <a:pt x="6096" y="60960"/>
                  </a:lnTo>
                  <a:lnTo>
                    <a:pt x="21336" y="60960"/>
                  </a:lnTo>
                  <a:lnTo>
                    <a:pt x="21336" y="62484"/>
                  </a:lnTo>
                  <a:close/>
                </a:path>
                <a:path w="26035" h="221615">
                  <a:moveTo>
                    <a:pt x="22860" y="64008"/>
                  </a:moveTo>
                  <a:lnTo>
                    <a:pt x="4572" y="64008"/>
                  </a:lnTo>
                  <a:lnTo>
                    <a:pt x="4572" y="62484"/>
                  </a:lnTo>
                  <a:lnTo>
                    <a:pt x="22860" y="62484"/>
                  </a:lnTo>
                  <a:lnTo>
                    <a:pt x="22860" y="64008"/>
                  </a:lnTo>
                  <a:close/>
                </a:path>
                <a:path w="26035" h="221615">
                  <a:moveTo>
                    <a:pt x="24384" y="218122"/>
                  </a:moveTo>
                  <a:lnTo>
                    <a:pt x="3048" y="218122"/>
                  </a:lnTo>
                  <a:lnTo>
                    <a:pt x="3048" y="64008"/>
                  </a:lnTo>
                  <a:lnTo>
                    <a:pt x="24384" y="64008"/>
                  </a:lnTo>
                  <a:lnTo>
                    <a:pt x="24384" y="218122"/>
                  </a:lnTo>
                  <a:close/>
                </a:path>
                <a:path w="26035" h="221615">
                  <a:moveTo>
                    <a:pt x="22860" y="219646"/>
                  </a:moveTo>
                  <a:lnTo>
                    <a:pt x="4572" y="219646"/>
                  </a:lnTo>
                  <a:lnTo>
                    <a:pt x="4572" y="218122"/>
                  </a:lnTo>
                  <a:lnTo>
                    <a:pt x="22860" y="218122"/>
                  </a:lnTo>
                  <a:lnTo>
                    <a:pt x="22860" y="219646"/>
                  </a:lnTo>
                  <a:close/>
                </a:path>
                <a:path w="26035" h="221615">
                  <a:moveTo>
                    <a:pt x="19812" y="221170"/>
                  </a:moveTo>
                  <a:lnTo>
                    <a:pt x="7620" y="221170"/>
                  </a:lnTo>
                  <a:lnTo>
                    <a:pt x="6096" y="219646"/>
                  </a:lnTo>
                  <a:lnTo>
                    <a:pt x="21336" y="219646"/>
                  </a:lnTo>
                  <a:lnTo>
                    <a:pt x="19812" y="221170"/>
                  </a:lnTo>
                  <a:close/>
                </a:path>
                <a:path w="26035" h="221615">
                  <a:moveTo>
                    <a:pt x="21336" y="27431"/>
                  </a:moveTo>
                  <a:lnTo>
                    <a:pt x="4572" y="27431"/>
                  </a:lnTo>
                  <a:lnTo>
                    <a:pt x="3048" y="25908"/>
                  </a:lnTo>
                  <a:lnTo>
                    <a:pt x="0" y="19812"/>
                  </a:lnTo>
                  <a:lnTo>
                    <a:pt x="0" y="9143"/>
                  </a:lnTo>
                  <a:lnTo>
                    <a:pt x="3048" y="3048"/>
                  </a:lnTo>
                  <a:lnTo>
                    <a:pt x="4572" y="1524"/>
                  </a:lnTo>
                  <a:lnTo>
                    <a:pt x="9144" y="0"/>
                  </a:lnTo>
                  <a:lnTo>
                    <a:pt x="18288" y="0"/>
                  </a:lnTo>
                  <a:lnTo>
                    <a:pt x="24384" y="3048"/>
                  </a:lnTo>
                  <a:lnTo>
                    <a:pt x="25908" y="4572"/>
                  </a:lnTo>
                  <a:lnTo>
                    <a:pt x="25908" y="22860"/>
                  </a:lnTo>
                  <a:lnTo>
                    <a:pt x="21336" y="27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2" name="object 62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111942" y="6378987"/>
            <a:ext cx="215074" cy="161734"/>
          </a:xfrm>
          <a:prstGeom prst="rect">
            <a:avLst/>
          </a:prstGeom>
        </p:spPr>
      </p:pic>
      <p:pic>
        <p:nvPicPr>
          <p:cNvPr id="63" name="object 63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4375785" y="6378987"/>
            <a:ext cx="117443" cy="163258"/>
          </a:xfrm>
          <a:prstGeom prst="rect">
            <a:avLst/>
          </a:prstGeom>
        </p:spPr>
      </p:pic>
      <p:pic>
        <p:nvPicPr>
          <p:cNvPr id="64" name="object 64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4549711" y="6378988"/>
            <a:ext cx="237934" cy="221265"/>
          </a:xfrm>
          <a:prstGeom prst="rect">
            <a:avLst/>
          </a:prstGeom>
        </p:spPr>
      </p:pic>
      <p:pic>
        <p:nvPicPr>
          <p:cNvPr id="65" name="object 65" descr="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888324" y="6305740"/>
            <a:ext cx="811339" cy="236505"/>
          </a:xfrm>
          <a:prstGeom prst="rect">
            <a:avLst/>
          </a:prstGeom>
        </p:spPr>
      </p:pic>
      <p:grpSp>
        <p:nvGrpSpPr>
          <p:cNvPr id="66" name="object 66" descr=""/>
          <p:cNvGrpSpPr/>
          <p:nvPr/>
        </p:nvGrpSpPr>
        <p:grpSpPr>
          <a:xfrm>
            <a:off x="5745480" y="6305740"/>
            <a:ext cx="166370" cy="236854"/>
            <a:chOff x="5745480" y="6305740"/>
            <a:chExt cx="166370" cy="236854"/>
          </a:xfrm>
        </p:grpSpPr>
        <p:sp>
          <p:nvSpPr>
            <p:cNvPr id="67" name="object 67" descr=""/>
            <p:cNvSpPr/>
            <p:nvPr/>
          </p:nvSpPr>
          <p:spPr>
            <a:xfrm>
              <a:off x="5745480" y="6305753"/>
              <a:ext cx="20320" cy="235585"/>
            </a:xfrm>
            <a:custGeom>
              <a:avLst/>
              <a:gdLst/>
              <a:ahLst/>
              <a:cxnLst/>
              <a:rect l="l" t="t" r="r" b="b"/>
              <a:pathLst>
                <a:path w="20320" h="235584">
                  <a:moveTo>
                    <a:pt x="15240" y="1524"/>
                  </a:moveTo>
                  <a:lnTo>
                    <a:pt x="13716" y="0"/>
                  </a:lnTo>
                  <a:lnTo>
                    <a:pt x="7620" y="0"/>
                  </a:lnTo>
                  <a:lnTo>
                    <a:pt x="6096" y="1524"/>
                  </a:lnTo>
                  <a:lnTo>
                    <a:pt x="15240" y="1524"/>
                  </a:lnTo>
                  <a:close/>
                </a:path>
                <a:path w="20320" h="235584">
                  <a:moveTo>
                    <a:pt x="18288" y="233451"/>
                  </a:moveTo>
                  <a:lnTo>
                    <a:pt x="3048" y="233451"/>
                  </a:lnTo>
                  <a:lnTo>
                    <a:pt x="4572" y="234975"/>
                  </a:lnTo>
                  <a:lnTo>
                    <a:pt x="16764" y="234975"/>
                  </a:lnTo>
                  <a:lnTo>
                    <a:pt x="18288" y="233451"/>
                  </a:lnTo>
                  <a:close/>
                </a:path>
                <a:path w="20320" h="235584">
                  <a:moveTo>
                    <a:pt x="19812" y="1803"/>
                  </a:moveTo>
                  <a:lnTo>
                    <a:pt x="1524" y="1803"/>
                  </a:lnTo>
                  <a:lnTo>
                    <a:pt x="1524" y="3073"/>
                  </a:lnTo>
                  <a:lnTo>
                    <a:pt x="0" y="3073"/>
                  </a:lnTo>
                  <a:lnTo>
                    <a:pt x="0" y="231673"/>
                  </a:lnTo>
                  <a:lnTo>
                    <a:pt x="1524" y="231673"/>
                  </a:lnTo>
                  <a:lnTo>
                    <a:pt x="1524" y="232943"/>
                  </a:lnTo>
                  <a:lnTo>
                    <a:pt x="19812" y="232943"/>
                  </a:lnTo>
                  <a:lnTo>
                    <a:pt x="19812" y="231673"/>
                  </a:lnTo>
                  <a:lnTo>
                    <a:pt x="19812" y="3073"/>
                  </a:lnTo>
                  <a:lnTo>
                    <a:pt x="19812" y="18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809583" y="6378987"/>
              <a:ext cx="102203" cy="163258"/>
            </a:xfrm>
            <a:prstGeom prst="rect">
              <a:avLst/>
            </a:prstGeom>
          </p:spPr>
        </p:pic>
      </p:grpSp>
      <p:pic>
        <p:nvPicPr>
          <p:cNvPr id="69" name="object 69" descr="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35209" y="6725316"/>
            <a:ext cx="1293399" cy="234982"/>
          </a:xfrm>
          <a:prstGeom prst="rect">
            <a:avLst/>
          </a:prstGeom>
        </p:spPr>
      </p:pic>
      <p:grpSp>
        <p:nvGrpSpPr>
          <p:cNvPr id="70" name="object 70" descr=""/>
          <p:cNvGrpSpPr/>
          <p:nvPr/>
        </p:nvGrpSpPr>
        <p:grpSpPr>
          <a:xfrm>
            <a:off x="1933860" y="6757416"/>
            <a:ext cx="265430" cy="203200"/>
            <a:chOff x="1933860" y="6757416"/>
            <a:chExt cx="265430" cy="203200"/>
          </a:xfrm>
        </p:grpSpPr>
        <p:pic>
          <p:nvPicPr>
            <p:cNvPr id="71" name="object 71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933860" y="6757416"/>
              <a:ext cx="94583" cy="202882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052926" y="6795516"/>
              <a:ext cx="146203" cy="164782"/>
            </a:xfrm>
            <a:prstGeom prst="rect">
              <a:avLst/>
            </a:prstGeom>
          </p:spPr>
        </p:pic>
      </p:grpSp>
      <p:pic>
        <p:nvPicPr>
          <p:cNvPr id="73" name="object 73" descr="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2312098" y="6795515"/>
            <a:ext cx="117443" cy="164782"/>
          </a:xfrm>
          <a:prstGeom prst="rect">
            <a:avLst/>
          </a:prstGeom>
        </p:spPr>
      </p:pic>
      <p:sp>
        <p:nvSpPr>
          <p:cNvPr id="74" name="object 74" descr=""/>
          <p:cNvSpPr/>
          <p:nvPr/>
        </p:nvSpPr>
        <p:spPr>
          <a:xfrm>
            <a:off x="2486024" y="6723792"/>
            <a:ext cx="20320" cy="235585"/>
          </a:xfrm>
          <a:custGeom>
            <a:avLst/>
            <a:gdLst/>
            <a:ahLst/>
            <a:cxnLst/>
            <a:rect l="l" t="t" r="r" b="b"/>
            <a:pathLst>
              <a:path w="20319" h="235584">
                <a:moveTo>
                  <a:pt x="18288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16764" y="0"/>
                </a:lnTo>
                <a:lnTo>
                  <a:pt x="18288" y="1524"/>
                </a:lnTo>
                <a:close/>
              </a:path>
              <a:path w="20319" h="235584">
                <a:moveTo>
                  <a:pt x="18288" y="233457"/>
                </a:moveTo>
                <a:lnTo>
                  <a:pt x="1524" y="233457"/>
                </a:lnTo>
                <a:lnTo>
                  <a:pt x="1524" y="231933"/>
                </a:lnTo>
                <a:lnTo>
                  <a:pt x="0" y="231933"/>
                </a:lnTo>
                <a:lnTo>
                  <a:pt x="0" y="3143"/>
                </a:lnTo>
                <a:lnTo>
                  <a:pt x="1524" y="1524"/>
                </a:lnTo>
                <a:lnTo>
                  <a:pt x="19812" y="1524"/>
                </a:lnTo>
                <a:lnTo>
                  <a:pt x="19812" y="231933"/>
                </a:lnTo>
                <a:lnTo>
                  <a:pt x="18288" y="233457"/>
                </a:lnTo>
                <a:close/>
              </a:path>
              <a:path w="20319" h="235584">
                <a:moveTo>
                  <a:pt x="13716" y="234981"/>
                </a:moveTo>
                <a:lnTo>
                  <a:pt x="6096" y="234981"/>
                </a:lnTo>
                <a:lnTo>
                  <a:pt x="4572" y="233457"/>
                </a:lnTo>
                <a:lnTo>
                  <a:pt x="15240" y="233457"/>
                </a:lnTo>
                <a:lnTo>
                  <a:pt x="13716" y="2349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 descr=""/>
          <p:cNvSpPr/>
          <p:nvPr/>
        </p:nvSpPr>
        <p:spPr>
          <a:xfrm>
            <a:off x="2562212" y="6723798"/>
            <a:ext cx="20320" cy="235585"/>
          </a:xfrm>
          <a:custGeom>
            <a:avLst/>
            <a:gdLst/>
            <a:ahLst/>
            <a:cxnLst/>
            <a:rect l="l" t="t" r="r" b="b"/>
            <a:pathLst>
              <a:path w="20319" h="235584">
                <a:moveTo>
                  <a:pt x="15240" y="233451"/>
                </a:moveTo>
                <a:lnTo>
                  <a:pt x="6096" y="233451"/>
                </a:lnTo>
                <a:lnTo>
                  <a:pt x="7620" y="234975"/>
                </a:lnTo>
                <a:lnTo>
                  <a:pt x="13716" y="234975"/>
                </a:lnTo>
                <a:lnTo>
                  <a:pt x="15240" y="233451"/>
                </a:lnTo>
                <a:close/>
              </a:path>
              <a:path w="20319" h="235584">
                <a:moveTo>
                  <a:pt x="18288" y="0"/>
                </a:moveTo>
                <a:lnTo>
                  <a:pt x="4572" y="0"/>
                </a:lnTo>
                <a:lnTo>
                  <a:pt x="3048" y="1524"/>
                </a:lnTo>
                <a:lnTo>
                  <a:pt x="18288" y="1524"/>
                </a:lnTo>
                <a:lnTo>
                  <a:pt x="18288" y="0"/>
                </a:lnTo>
                <a:close/>
              </a:path>
              <a:path w="20319" h="235584">
                <a:moveTo>
                  <a:pt x="19913" y="1803"/>
                </a:moveTo>
                <a:lnTo>
                  <a:pt x="1524" y="1803"/>
                </a:lnTo>
                <a:lnTo>
                  <a:pt x="1524" y="3073"/>
                </a:lnTo>
                <a:lnTo>
                  <a:pt x="0" y="3073"/>
                </a:lnTo>
                <a:lnTo>
                  <a:pt x="0" y="231673"/>
                </a:lnTo>
                <a:lnTo>
                  <a:pt x="1524" y="231673"/>
                </a:lnTo>
                <a:lnTo>
                  <a:pt x="1524" y="232943"/>
                </a:lnTo>
                <a:lnTo>
                  <a:pt x="19913" y="232943"/>
                </a:lnTo>
                <a:lnTo>
                  <a:pt x="19913" y="231673"/>
                </a:lnTo>
                <a:lnTo>
                  <a:pt x="19913" y="3073"/>
                </a:lnTo>
                <a:lnTo>
                  <a:pt x="19913" y="18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6" name="object 76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2717863" y="6723792"/>
            <a:ext cx="1085945" cy="236506"/>
          </a:xfrm>
          <a:prstGeom prst="rect">
            <a:avLst/>
          </a:prstGeom>
        </p:spPr>
      </p:pic>
      <p:pic>
        <p:nvPicPr>
          <p:cNvPr id="77" name="object 77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3915155" y="6795515"/>
            <a:ext cx="115919" cy="164782"/>
          </a:xfrm>
          <a:prstGeom prst="rect">
            <a:avLst/>
          </a:prstGeom>
        </p:spPr>
      </p:pic>
      <p:pic>
        <p:nvPicPr>
          <p:cNvPr id="78" name="object 78" descr="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4089082" y="6795515"/>
            <a:ext cx="123539" cy="163258"/>
          </a:xfrm>
          <a:prstGeom prst="rect">
            <a:avLst/>
          </a:prstGeom>
        </p:spPr>
      </p:pic>
      <p:pic>
        <p:nvPicPr>
          <p:cNvPr id="79" name="object 79" descr="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4258341" y="6725316"/>
            <a:ext cx="132683" cy="234981"/>
          </a:xfrm>
          <a:prstGeom prst="rect">
            <a:avLst/>
          </a:prstGeom>
        </p:spPr>
      </p:pic>
      <p:pic>
        <p:nvPicPr>
          <p:cNvPr id="80" name="object 80" descr="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4516088" y="6795516"/>
            <a:ext cx="117443" cy="164782"/>
          </a:xfrm>
          <a:prstGeom prst="rect">
            <a:avLst/>
          </a:prstGeom>
        </p:spPr>
      </p:pic>
      <p:pic>
        <p:nvPicPr>
          <p:cNvPr id="81" name="object 81" descr="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4659632" y="6795516"/>
            <a:ext cx="144679" cy="164782"/>
          </a:xfrm>
          <a:prstGeom prst="rect">
            <a:avLst/>
          </a:prstGeom>
        </p:spPr>
      </p:pic>
      <p:pic>
        <p:nvPicPr>
          <p:cNvPr id="82" name="object 82" descr="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4850129" y="6798564"/>
            <a:ext cx="122015" cy="161734"/>
          </a:xfrm>
          <a:prstGeom prst="rect">
            <a:avLst/>
          </a:prstGeom>
        </p:spPr>
      </p:pic>
      <p:sp>
        <p:nvSpPr>
          <p:cNvPr id="83" name="object 83" descr=""/>
          <p:cNvSpPr/>
          <p:nvPr/>
        </p:nvSpPr>
        <p:spPr>
          <a:xfrm>
            <a:off x="5030152" y="6723792"/>
            <a:ext cx="20320" cy="235585"/>
          </a:xfrm>
          <a:custGeom>
            <a:avLst/>
            <a:gdLst/>
            <a:ahLst/>
            <a:cxnLst/>
            <a:rect l="l" t="t" r="r" b="b"/>
            <a:pathLst>
              <a:path w="20320" h="235584">
                <a:moveTo>
                  <a:pt x="18288" y="233457"/>
                </a:moveTo>
                <a:lnTo>
                  <a:pt x="1524" y="233457"/>
                </a:lnTo>
                <a:lnTo>
                  <a:pt x="0" y="231933"/>
                </a:lnTo>
                <a:lnTo>
                  <a:pt x="0" y="1524"/>
                </a:lnTo>
                <a:lnTo>
                  <a:pt x="3048" y="1524"/>
                </a:lnTo>
                <a:lnTo>
                  <a:pt x="3048" y="0"/>
                </a:lnTo>
                <a:lnTo>
                  <a:pt x="16764" y="0"/>
                </a:lnTo>
                <a:lnTo>
                  <a:pt x="18288" y="1524"/>
                </a:lnTo>
                <a:lnTo>
                  <a:pt x="19812" y="3143"/>
                </a:lnTo>
                <a:lnTo>
                  <a:pt x="19812" y="231933"/>
                </a:lnTo>
                <a:lnTo>
                  <a:pt x="18288" y="231933"/>
                </a:lnTo>
                <a:lnTo>
                  <a:pt x="18288" y="233457"/>
                </a:lnTo>
                <a:close/>
              </a:path>
              <a:path w="20320" h="235584">
                <a:moveTo>
                  <a:pt x="13716" y="234981"/>
                </a:moveTo>
                <a:lnTo>
                  <a:pt x="6096" y="234981"/>
                </a:lnTo>
                <a:lnTo>
                  <a:pt x="4572" y="233457"/>
                </a:lnTo>
                <a:lnTo>
                  <a:pt x="15240" y="233457"/>
                </a:lnTo>
                <a:lnTo>
                  <a:pt x="13716" y="2349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4" name="object 84" descr="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5364193" y="6723792"/>
            <a:ext cx="132683" cy="236505"/>
          </a:xfrm>
          <a:prstGeom prst="rect">
            <a:avLst/>
          </a:prstGeom>
        </p:spPr>
      </p:pic>
      <p:pic>
        <p:nvPicPr>
          <p:cNvPr id="85" name="object 85" descr="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5097255" y="6725316"/>
            <a:ext cx="131206" cy="234981"/>
          </a:xfrm>
          <a:prstGeom prst="rect">
            <a:avLst/>
          </a:prstGeom>
        </p:spPr>
      </p:pic>
      <p:pic>
        <p:nvPicPr>
          <p:cNvPr id="86" name="object 86" descr="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5533453" y="6795515"/>
            <a:ext cx="134207" cy="164782"/>
          </a:xfrm>
          <a:prstGeom prst="rect">
            <a:avLst/>
          </a:prstGeom>
        </p:spPr>
      </p:pic>
      <p:grpSp>
        <p:nvGrpSpPr>
          <p:cNvPr id="87" name="object 87" descr=""/>
          <p:cNvGrpSpPr/>
          <p:nvPr/>
        </p:nvGrpSpPr>
        <p:grpSpPr>
          <a:xfrm>
            <a:off x="5794343" y="6795516"/>
            <a:ext cx="268605" cy="165100"/>
            <a:chOff x="5794343" y="6795516"/>
            <a:chExt cx="268605" cy="165100"/>
          </a:xfrm>
        </p:grpSpPr>
        <p:pic>
          <p:nvPicPr>
            <p:cNvPr id="88" name="object 88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794343" y="6798563"/>
              <a:ext cx="122015" cy="161734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960554" y="6795516"/>
              <a:ext cx="102203" cy="164782"/>
            </a:xfrm>
            <a:prstGeom prst="rect">
              <a:avLst/>
            </a:prstGeom>
          </p:spPr>
        </p:pic>
      </p:grpSp>
      <p:grpSp>
        <p:nvGrpSpPr>
          <p:cNvPr id="90" name="object 90" descr=""/>
          <p:cNvGrpSpPr/>
          <p:nvPr/>
        </p:nvGrpSpPr>
        <p:grpSpPr>
          <a:xfrm>
            <a:off x="6097809" y="6725316"/>
            <a:ext cx="304165" cy="235585"/>
            <a:chOff x="6097809" y="6725316"/>
            <a:chExt cx="304165" cy="235585"/>
          </a:xfrm>
        </p:grpSpPr>
        <p:pic>
          <p:nvPicPr>
            <p:cNvPr id="91" name="object 91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268688" y="6725316"/>
              <a:ext cx="132683" cy="234981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097809" y="6795515"/>
              <a:ext cx="132683" cy="164782"/>
            </a:xfrm>
            <a:prstGeom prst="rect">
              <a:avLst/>
            </a:prstGeom>
          </p:spPr>
        </p:pic>
      </p:grpSp>
      <p:grpSp>
        <p:nvGrpSpPr>
          <p:cNvPr id="93" name="object 93" descr=""/>
          <p:cNvGrpSpPr/>
          <p:nvPr/>
        </p:nvGrpSpPr>
        <p:grpSpPr>
          <a:xfrm>
            <a:off x="6526434" y="6757416"/>
            <a:ext cx="244475" cy="203200"/>
            <a:chOff x="6526434" y="6757416"/>
            <a:chExt cx="244475" cy="203200"/>
          </a:xfrm>
        </p:grpSpPr>
        <p:pic>
          <p:nvPicPr>
            <p:cNvPr id="94" name="object 94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526434" y="6795515"/>
              <a:ext cx="117443" cy="164782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675882" y="6757416"/>
              <a:ext cx="94583" cy="202882"/>
            </a:xfrm>
            <a:prstGeom prst="rect">
              <a:avLst/>
            </a:prstGeom>
          </p:spPr>
        </p:pic>
      </p:grpSp>
      <p:pic>
        <p:nvPicPr>
          <p:cNvPr id="96" name="object 96" descr="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6889432" y="6723792"/>
            <a:ext cx="122015" cy="234981"/>
          </a:xfrm>
          <a:prstGeom prst="rect">
            <a:avLst/>
          </a:prstGeom>
        </p:spPr>
      </p:pic>
      <p:pic>
        <p:nvPicPr>
          <p:cNvPr id="97" name="object 97" descr="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7057360" y="6795516"/>
            <a:ext cx="146203" cy="164782"/>
          </a:xfrm>
          <a:prstGeom prst="rect">
            <a:avLst/>
          </a:prstGeom>
        </p:spPr>
      </p:pic>
      <p:pic>
        <p:nvPicPr>
          <p:cNvPr id="98" name="object 98" descr="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7249382" y="6795515"/>
            <a:ext cx="215074" cy="163258"/>
          </a:xfrm>
          <a:prstGeom prst="rect">
            <a:avLst/>
          </a:prstGeom>
        </p:spPr>
      </p:pic>
      <p:pic>
        <p:nvPicPr>
          <p:cNvPr id="99" name="object 99" descr="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7513407" y="6795515"/>
            <a:ext cx="134120" cy="164782"/>
          </a:xfrm>
          <a:prstGeom prst="rect">
            <a:avLst/>
          </a:prstGeom>
        </p:spPr>
      </p:pic>
      <p:sp>
        <p:nvSpPr>
          <p:cNvPr id="100" name="object 100" descr=""/>
          <p:cNvSpPr/>
          <p:nvPr/>
        </p:nvSpPr>
        <p:spPr>
          <a:xfrm>
            <a:off x="7694771" y="6926770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09" h="32384">
                <a:moveTo>
                  <a:pt x="19811" y="32004"/>
                </a:moveTo>
                <a:lnTo>
                  <a:pt x="9143" y="32004"/>
                </a:lnTo>
                <a:lnTo>
                  <a:pt x="3047" y="28956"/>
                </a:lnTo>
                <a:lnTo>
                  <a:pt x="0" y="22860"/>
                </a:lnTo>
                <a:lnTo>
                  <a:pt x="0" y="9144"/>
                </a:lnTo>
                <a:lnTo>
                  <a:pt x="1523" y="4572"/>
                </a:lnTo>
                <a:lnTo>
                  <a:pt x="6095" y="0"/>
                </a:lnTo>
                <a:lnTo>
                  <a:pt x="24383" y="0"/>
                </a:lnTo>
                <a:lnTo>
                  <a:pt x="25907" y="3048"/>
                </a:lnTo>
                <a:lnTo>
                  <a:pt x="27431" y="4572"/>
                </a:lnTo>
                <a:lnTo>
                  <a:pt x="28955" y="9144"/>
                </a:lnTo>
                <a:lnTo>
                  <a:pt x="28955" y="15240"/>
                </a:lnTo>
                <a:lnTo>
                  <a:pt x="28955" y="21336"/>
                </a:lnTo>
                <a:lnTo>
                  <a:pt x="27431" y="25908"/>
                </a:lnTo>
                <a:lnTo>
                  <a:pt x="25907" y="28956"/>
                </a:lnTo>
                <a:lnTo>
                  <a:pt x="24383" y="30480"/>
                </a:lnTo>
                <a:lnTo>
                  <a:pt x="19811" y="320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 descr=""/>
          <p:cNvSpPr/>
          <p:nvPr/>
        </p:nvSpPr>
        <p:spPr>
          <a:xfrm>
            <a:off x="7780210" y="6926770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09" h="32384">
                <a:moveTo>
                  <a:pt x="19811" y="32004"/>
                </a:moveTo>
                <a:lnTo>
                  <a:pt x="9143" y="32004"/>
                </a:lnTo>
                <a:lnTo>
                  <a:pt x="4571" y="30480"/>
                </a:lnTo>
                <a:lnTo>
                  <a:pt x="3047" y="28956"/>
                </a:lnTo>
                <a:lnTo>
                  <a:pt x="0" y="22860"/>
                </a:lnTo>
                <a:lnTo>
                  <a:pt x="0" y="9144"/>
                </a:lnTo>
                <a:lnTo>
                  <a:pt x="1523" y="4572"/>
                </a:lnTo>
                <a:lnTo>
                  <a:pt x="3047" y="3048"/>
                </a:lnTo>
                <a:lnTo>
                  <a:pt x="4571" y="0"/>
                </a:lnTo>
                <a:lnTo>
                  <a:pt x="22859" y="0"/>
                </a:lnTo>
                <a:lnTo>
                  <a:pt x="27431" y="4572"/>
                </a:lnTo>
                <a:lnTo>
                  <a:pt x="28955" y="9144"/>
                </a:lnTo>
                <a:lnTo>
                  <a:pt x="28955" y="15240"/>
                </a:lnTo>
                <a:lnTo>
                  <a:pt x="28955" y="21336"/>
                </a:lnTo>
                <a:lnTo>
                  <a:pt x="27431" y="25908"/>
                </a:lnTo>
                <a:lnTo>
                  <a:pt x="25907" y="28956"/>
                </a:lnTo>
                <a:lnTo>
                  <a:pt x="19811" y="320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 descr=""/>
          <p:cNvSpPr/>
          <p:nvPr/>
        </p:nvSpPr>
        <p:spPr>
          <a:xfrm>
            <a:off x="7865649" y="6926770"/>
            <a:ext cx="27940" cy="32384"/>
          </a:xfrm>
          <a:custGeom>
            <a:avLst/>
            <a:gdLst/>
            <a:ahLst/>
            <a:cxnLst/>
            <a:rect l="l" t="t" r="r" b="b"/>
            <a:pathLst>
              <a:path w="27940" h="32384">
                <a:moveTo>
                  <a:pt x="18287" y="32004"/>
                </a:moveTo>
                <a:lnTo>
                  <a:pt x="7619" y="32004"/>
                </a:lnTo>
                <a:lnTo>
                  <a:pt x="4571" y="30480"/>
                </a:lnTo>
                <a:lnTo>
                  <a:pt x="0" y="25908"/>
                </a:lnTo>
                <a:lnTo>
                  <a:pt x="0" y="4572"/>
                </a:lnTo>
                <a:lnTo>
                  <a:pt x="3047" y="3048"/>
                </a:lnTo>
                <a:lnTo>
                  <a:pt x="4571" y="0"/>
                </a:lnTo>
                <a:lnTo>
                  <a:pt x="22859" y="0"/>
                </a:lnTo>
                <a:lnTo>
                  <a:pt x="24383" y="3048"/>
                </a:lnTo>
                <a:lnTo>
                  <a:pt x="27431" y="4572"/>
                </a:lnTo>
                <a:lnTo>
                  <a:pt x="27431" y="15240"/>
                </a:lnTo>
                <a:lnTo>
                  <a:pt x="27431" y="25908"/>
                </a:lnTo>
                <a:lnTo>
                  <a:pt x="22859" y="30480"/>
                </a:lnTo>
                <a:lnTo>
                  <a:pt x="18287" y="320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3" name="object 103" descr="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8662416" y="7039355"/>
            <a:ext cx="1653540" cy="2164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33685" y="4607623"/>
            <a:ext cx="737235" cy="218440"/>
            <a:chOff x="533685" y="4607623"/>
            <a:chExt cx="737235" cy="218440"/>
          </a:xfrm>
        </p:grpSpPr>
        <p:sp>
          <p:nvSpPr>
            <p:cNvPr id="3" name="object 3" descr=""/>
            <p:cNvSpPr/>
            <p:nvPr/>
          </p:nvSpPr>
          <p:spPr>
            <a:xfrm>
              <a:off x="533685" y="4621339"/>
              <a:ext cx="257810" cy="203200"/>
            </a:xfrm>
            <a:custGeom>
              <a:avLst/>
              <a:gdLst/>
              <a:ahLst/>
              <a:cxnLst/>
              <a:rect l="l" t="t" r="r" b="b"/>
              <a:pathLst>
                <a:path w="257809" h="203200">
                  <a:moveTo>
                    <a:pt x="13715" y="1524"/>
                  </a:moveTo>
                  <a:lnTo>
                    <a:pt x="6095" y="1524"/>
                  </a:lnTo>
                  <a:lnTo>
                    <a:pt x="7619" y="0"/>
                  </a:lnTo>
                  <a:lnTo>
                    <a:pt x="12191" y="0"/>
                  </a:lnTo>
                  <a:lnTo>
                    <a:pt x="13715" y="1524"/>
                  </a:lnTo>
                  <a:close/>
                </a:path>
                <a:path w="257809" h="203200">
                  <a:moveTo>
                    <a:pt x="132683" y="1524"/>
                  </a:moveTo>
                  <a:lnTo>
                    <a:pt x="125063" y="1524"/>
                  </a:lnTo>
                  <a:lnTo>
                    <a:pt x="126587" y="0"/>
                  </a:lnTo>
                  <a:lnTo>
                    <a:pt x="131159" y="0"/>
                  </a:lnTo>
                  <a:lnTo>
                    <a:pt x="132683" y="1524"/>
                  </a:lnTo>
                  <a:close/>
                </a:path>
                <a:path w="257809" h="203200">
                  <a:moveTo>
                    <a:pt x="253174" y="1524"/>
                  </a:moveTo>
                  <a:lnTo>
                    <a:pt x="244030" y="1524"/>
                  </a:lnTo>
                  <a:lnTo>
                    <a:pt x="247078" y="0"/>
                  </a:lnTo>
                  <a:lnTo>
                    <a:pt x="250126" y="0"/>
                  </a:lnTo>
                  <a:lnTo>
                    <a:pt x="253174" y="1524"/>
                  </a:lnTo>
                  <a:close/>
                </a:path>
                <a:path w="257809" h="203200">
                  <a:moveTo>
                    <a:pt x="19812" y="3048"/>
                  </a:moveTo>
                  <a:lnTo>
                    <a:pt x="1524" y="3048"/>
                  </a:lnTo>
                  <a:lnTo>
                    <a:pt x="1524" y="1524"/>
                  </a:lnTo>
                  <a:lnTo>
                    <a:pt x="19812" y="1524"/>
                  </a:lnTo>
                  <a:lnTo>
                    <a:pt x="19812" y="3048"/>
                  </a:lnTo>
                  <a:close/>
                </a:path>
                <a:path w="257809" h="203200">
                  <a:moveTo>
                    <a:pt x="88735" y="180022"/>
                  </a:moveTo>
                  <a:lnTo>
                    <a:pt x="71627" y="180022"/>
                  </a:lnTo>
                  <a:lnTo>
                    <a:pt x="117443" y="4572"/>
                  </a:lnTo>
                  <a:lnTo>
                    <a:pt x="118967" y="3048"/>
                  </a:lnTo>
                  <a:lnTo>
                    <a:pt x="118967" y="1524"/>
                  </a:lnTo>
                  <a:lnTo>
                    <a:pt x="137255" y="1524"/>
                  </a:lnTo>
                  <a:lnTo>
                    <a:pt x="137255" y="3048"/>
                  </a:lnTo>
                  <a:lnTo>
                    <a:pt x="138779" y="4572"/>
                  </a:lnTo>
                  <a:lnTo>
                    <a:pt x="147079" y="33528"/>
                  </a:lnTo>
                  <a:lnTo>
                    <a:pt x="128111" y="33528"/>
                  </a:lnTo>
                  <a:lnTo>
                    <a:pt x="88735" y="180022"/>
                  </a:lnTo>
                  <a:close/>
                </a:path>
                <a:path w="257809" h="203200">
                  <a:moveTo>
                    <a:pt x="206680" y="180022"/>
                  </a:moveTo>
                  <a:lnTo>
                    <a:pt x="189071" y="180022"/>
                  </a:lnTo>
                  <a:lnTo>
                    <a:pt x="237934" y="4572"/>
                  </a:lnTo>
                  <a:lnTo>
                    <a:pt x="239458" y="3048"/>
                  </a:lnTo>
                  <a:lnTo>
                    <a:pt x="239458" y="1524"/>
                  </a:lnTo>
                  <a:lnTo>
                    <a:pt x="257746" y="1524"/>
                  </a:lnTo>
                  <a:lnTo>
                    <a:pt x="257746" y="7620"/>
                  </a:lnTo>
                  <a:lnTo>
                    <a:pt x="206680" y="180022"/>
                  </a:lnTo>
                  <a:close/>
                </a:path>
                <a:path w="257809" h="203200">
                  <a:moveTo>
                    <a:pt x="82295" y="201358"/>
                  </a:moveTo>
                  <a:lnTo>
                    <a:pt x="59435" y="201358"/>
                  </a:lnTo>
                  <a:lnTo>
                    <a:pt x="59435" y="199834"/>
                  </a:lnTo>
                  <a:lnTo>
                    <a:pt x="57911" y="199834"/>
                  </a:lnTo>
                  <a:lnTo>
                    <a:pt x="57911" y="198310"/>
                  </a:lnTo>
                  <a:lnTo>
                    <a:pt x="1524" y="7620"/>
                  </a:lnTo>
                  <a:lnTo>
                    <a:pt x="1524" y="6096"/>
                  </a:lnTo>
                  <a:lnTo>
                    <a:pt x="0" y="4572"/>
                  </a:lnTo>
                  <a:lnTo>
                    <a:pt x="0" y="3048"/>
                  </a:lnTo>
                  <a:lnTo>
                    <a:pt x="21336" y="3048"/>
                  </a:lnTo>
                  <a:lnTo>
                    <a:pt x="21336" y="4572"/>
                  </a:lnTo>
                  <a:lnTo>
                    <a:pt x="71627" y="180022"/>
                  </a:lnTo>
                  <a:lnTo>
                    <a:pt x="88735" y="180022"/>
                  </a:lnTo>
                  <a:lnTo>
                    <a:pt x="83819" y="198310"/>
                  </a:lnTo>
                  <a:lnTo>
                    <a:pt x="83819" y="199834"/>
                  </a:lnTo>
                  <a:lnTo>
                    <a:pt x="82295" y="201358"/>
                  </a:lnTo>
                  <a:close/>
                </a:path>
                <a:path w="257809" h="203200">
                  <a:moveTo>
                    <a:pt x="199739" y="201358"/>
                  </a:moveTo>
                  <a:lnTo>
                    <a:pt x="176879" y="201358"/>
                  </a:lnTo>
                  <a:lnTo>
                    <a:pt x="175355" y="199834"/>
                  </a:lnTo>
                  <a:lnTo>
                    <a:pt x="175355" y="198310"/>
                  </a:lnTo>
                  <a:lnTo>
                    <a:pt x="128111" y="33528"/>
                  </a:lnTo>
                  <a:lnTo>
                    <a:pt x="147079" y="33528"/>
                  </a:lnTo>
                  <a:lnTo>
                    <a:pt x="189071" y="180022"/>
                  </a:lnTo>
                  <a:lnTo>
                    <a:pt x="206680" y="180022"/>
                  </a:lnTo>
                  <a:lnTo>
                    <a:pt x="201263" y="198310"/>
                  </a:lnTo>
                  <a:lnTo>
                    <a:pt x="199739" y="199834"/>
                  </a:lnTo>
                  <a:lnTo>
                    <a:pt x="199739" y="201358"/>
                  </a:lnTo>
                  <a:close/>
                </a:path>
                <a:path w="257809" h="203200">
                  <a:moveTo>
                    <a:pt x="80771" y="202882"/>
                  </a:moveTo>
                  <a:lnTo>
                    <a:pt x="62483" y="202882"/>
                  </a:lnTo>
                  <a:lnTo>
                    <a:pt x="60959" y="201358"/>
                  </a:lnTo>
                  <a:lnTo>
                    <a:pt x="80771" y="201358"/>
                  </a:lnTo>
                  <a:lnTo>
                    <a:pt x="80771" y="202882"/>
                  </a:lnTo>
                  <a:close/>
                </a:path>
                <a:path w="257809" h="203200">
                  <a:moveTo>
                    <a:pt x="196691" y="202882"/>
                  </a:moveTo>
                  <a:lnTo>
                    <a:pt x="179927" y="202882"/>
                  </a:lnTo>
                  <a:lnTo>
                    <a:pt x="178403" y="201358"/>
                  </a:lnTo>
                  <a:lnTo>
                    <a:pt x="198215" y="201358"/>
                  </a:lnTo>
                  <a:lnTo>
                    <a:pt x="196691" y="2028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1056" y="4607623"/>
              <a:ext cx="112871" cy="21659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8267" y="4674679"/>
              <a:ext cx="123490" cy="15106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5953" y="4674679"/>
              <a:ext cx="114395" cy="149542"/>
            </a:xfrm>
            <a:prstGeom prst="rect">
              <a:avLst/>
            </a:prstGeom>
          </p:spPr>
        </p:pic>
      </p:grpSp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74076" y="4676203"/>
            <a:ext cx="128111" cy="204501"/>
          </a:xfrm>
          <a:prstGeom prst="rect">
            <a:avLst/>
          </a:prstGeom>
        </p:spPr>
      </p:pic>
      <p:grpSp>
        <p:nvGrpSpPr>
          <p:cNvPr id="8" name="object 8" descr=""/>
          <p:cNvGrpSpPr/>
          <p:nvPr/>
        </p:nvGrpSpPr>
        <p:grpSpPr>
          <a:xfrm>
            <a:off x="1521999" y="4674679"/>
            <a:ext cx="370840" cy="194310"/>
            <a:chOff x="1521999" y="4674679"/>
            <a:chExt cx="370840" cy="194310"/>
          </a:xfrm>
        </p:grpSpPr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97450" y="4676203"/>
              <a:ext cx="114395" cy="14954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21999" y="4674679"/>
              <a:ext cx="134207" cy="151066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1846897" y="4793741"/>
              <a:ext cx="46355" cy="74930"/>
            </a:xfrm>
            <a:custGeom>
              <a:avLst/>
              <a:gdLst/>
              <a:ahLst/>
              <a:cxnLst/>
              <a:rect l="l" t="t" r="r" b="b"/>
              <a:pathLst>
                <a:path w="46355" h="74929">
                  <a:moveTo>
                    <a:pt x="39624" y="1524"/>
                  </a:moveTo>
                  <a:lnTo>
                    <a:pt x="28956" y="1524"/>
                  </a:lnTo>
                  <a:lnTo>
                    <a:pt x="30480" y="0"/>
                  </a:lnTo>
                  <a:lnTo>
                    <a:pt x="38100" y="0"/>
                  </a:lnTo>
                  <a:lnTo>
                    <a:pt x="39624" y="1524"/>
                  </a:lnTo>
                  <a:close/>
                </a:path>
                <a:path w="46355" h="74929">
                  <a:moveTo>
                    <a:pt x="42672" y="3048"/>
                  </a:moveTo>
                  <a:lnTo>
                    <a:pt x="25908" y="3048"/>
                  </a:lnTo>
                  <a:lnTo>
                    <a:pt x="25908" y="1524"/>
                  </a:lnTo>
                  <a:lnTo>
                    <a:pt x="41148" y="1524"/>
                  </a:lnTo>
                  <a:lnTo>
                    <a:pt x="42672" y="3048"/>
                  </a:lnTo>
                  <a:close/>
                </a:path>
                <a:path w="46355" h="74929">
                  <a:moveTo>
                    <a:pt x="13716" y="73247"/>
                  </a:moveTo>
                  <a:lnTo>
                    <a:pt x="0" y="73247"/>
                  </a:lnTo>
                  <a:lnTo>
                    <a:pt x="0" y="71723"/>
                  </a:lnTo>
                  <a:lnTo>
                    <a:pt x="1524" y="71723"/>
                  </a:lnTo>
                  <a:lnTo>
                    <a:pt x="22860" y="28956"/>
                  </a:lnTo>
                  <a:lnTo>
                    <a:pt x="22860" y="4572"/>
                  </a:lnTo>
                  <a:lnTo>
                    <a:pt x="24384" y="3048"/>
                  </a:lnTo>
                  <a:lnTo>
                    <a:pt x="44196" y="3048"/>
                  </a:lnTo>
                  <a:lnTo>
                    <a:pt x="44196" y="6096"/>
                  </a:lnTo>
                  <a:lnTo>
                    <a:pt x="45815" y="7620"/>
                  </a:lnTo>
                  <a:lnTo>
                    <a:pt x="45815" y="18288"/>
                  </a:lnTo>
                  <a:lnTo>
                    <a:pt x="44196" y="21336"/>
                  </a:lnTo>
                  <a:lnTo>
                    <a:pt x="44196" y="25908"/>
                  </a:lnTo>
                  <a:lnTo>
                    <a:pt x="42672" y="27432"/>
                  </a:lnTo>
                  <a:lnTo>
                    <a:pt x="42672" y="28956"/>
                  </a:lnTo>
                  <a:lnTo>
                    <a:pt x="41148" y="32004"/>
                  </a:lnTo>
                  <a:lnTo>
                    <a:pt x="39624" y="33528"/>
                  </a:lnTo>
                  <a:lnTo>
                    <a:pt x="39624" y="35052"/>
                  </a:lnTo>
                  <a:lnTo>
                    <a:pt x="38100" y="38100"/>
                  </a:lnTo>
                  <a:lnTo>
                    <a:pt x="15240" y="71723"/>
                  </a:lnTo>
                  <a:lnTo>
                    <a:pt x="13716" y="73247"/>
                  </a:lnTo>
                  <a:close/>
                </a:path>
                <a:path w="46355" h="74929">
                  <a:moveTo>
                    <a:pt x="12192" y="74771"/>
                  </a:moveTo>
                  <a:lnTo>
                    <a:pt x="1524" y="74771"/>
                  </a:lnTo>
                  <a:lnTo>
                    <a:pt x="1524" y="73247"/>
                  </a:lnTo>
                  <a:lnTo>
                    <a:pt x="12192" y="73247"/>
                  </a:lnTo>
                  <a:lnTo>
                    <a:pt x="12192" y="74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1994820" y="4674679"/>
            <a:ext cx="438150" cy="206375"/>
            <a:chOff x="1994820" y="4674679"/>
            <a:chExt cx="438150" cy="206375"/>
          </a:xfrm>
        </p:grpSpPr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94820" y="4676203"/>
              <a:ext cx="128206" cy="20450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42839" y="4674679"/>
              <a:ext cx="134207" cy="151066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18194" y="4676203"/>
              <a:ext cx="114395" cy="149542"/>
            </a:xfrm>
            <a:prstGeom prst="rect">
              <a:avLst/>
            </a:prstGeom>
          </p:spPr>
        </p:pic>
      </p:grpSp>
      <p:pic>
        <p:nvPicPr>
          <p:cNvPr id="16" name="object 16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486025" y="4674679"/>
            <a:ext cx="77724" cy="149542"/>
          </a:xfrm>
          <a:prstGeom prst="rect">
            <a:avLst/>
          </a:prstGeom>
        </p:spPr>
      </p:pic>
      <p:grpSp>
        <p:nvGrpSpPr>
          <p:cNvPr id="17" name="object 17" descr=""/>
          <p:cNvGrpSpPr/>
          <p:nvPr/>
        </p:nvGrpSpPr>
        <p:grpSpPr>
          <a:xfrm>
            <a:off x="2656808" y="4607623"/>
            <a:ext cx="260985" cy="218440"/>
            <a:chOff x="2656808" y="4607623"/>
            <a:chExt cx="260985" cy="218440"/>
          </a:xfrm>
        </p:grpSpPr>
        <p:pic>
          <p:nvPicPr>
            <p:cNvPr id="18" name="object 1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56808" y="4674679"/>
              <a:ext cx="108299" cy="151066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4731" y="4607623"/>
              <a:ext cx="112871" cy="216598"/>
            </a:xfrm>
            <a:prstGeom prst="rect">
              <a:avLst/>
            </a:prstGeom>
          </p:spPr>
        </p:pic>
      </p:grpSp>
      <p:sp>
        <p:nvSpPr>
          <p:cNvPr id="20" name="object 20" descr=""/>
          <p:cNvSpPr/>
          <p:nvPr/>
        </p:nvSpPr>
        <p:spPr>
          <a:xfrm>
            <a:off x="2967989" y="4619815"/>
            <a:ext cx="24765" cy="204470"/>
          </a:xfrm>
          <a:custGeom>
            <a:avLst/>
            <a:gdLst/>
            <a:ahLst/>
            <a:cxnLst/>
            <a:rect l="l" t="t" r="r" b="b"/>
            <a:pathLst>
              <a:path w="24764" h="204470">
                <a:moveTo>
                  <a:pt x="19812" y="57911"/>
                </a:moveTo>
                <a:lnTo>
                  <a:pt x="4572" y="57911"/>
                </a:lnTo>
                <a:lnTo>
                  <a:pt x="6096" y="56387"/>
                </a:lnTo>
                <a:lnTo>
                  <a:pt x="18288" y="56387"/>
                </a:lnTo>
                <a:lnTo>
                  <a:pt x="19812" y="57911"/>
                </a:lnTo>
                <a:close/>
              </a:path>
              <a:path w="24764" h="204470">
                <a:moveTo>
                  <a:pt x="21336" y="202882"/>
                </a:moveTo>
                <a:lnTo>
                  <a:pt x="3048" y="202882"/>
                </a:lnTo>
                <a:lnTo>
                  <a:pt x="3048" y="57911"/>
                </a:lnTo>
                <a:lnTo>
                  <a:pt x="21336" y="57911"/>
                </a:lnTo>
                <a:lnTo>
                  <a:pt x="21336" y="202882"/>
                </a:lnTo>
                <a:close/>
              </a:path>
              <a:path w="24764" h="204470">
                <a:moveTo>
                  <a:pt x="18288" y="204406"/>
                </a:moveTo>
                <a:lnTo>
                  <a:pt x="6096" y="204406"/>
                </a:lnTo>
                <a:lnTo>
                  <a:pt x="4572" y="202882"/>
                </a:lnTo>
                <a:lnTo>
                  <a:pt x="19812" y="202882"/>
                </a:lnTo>
                <a:lnTo>
                  <a:pt x="18288" y="204406"/>
                </a:lnTo>
                <a:close/>
              </a:path>
              <a:path w="24764" h="204470">
                <a:moveTo>
                  <a:pt x="16764" y="25907"/>
                </a:moveTo>
                <a:lnTo>
                  <a:pt x="7620" y="25907"/>
                </a:lnTo>
                <a:lnTo>
                  <a:pt x="4572" y="24383"/>
                </a:lnTo>
                <a:lnTo>
                  <a:pt x="1524" y="21335"/>
                </a:lnTo>
                <a:lnTo>
                  <a:pt x="0" y="18288"/>
                </a:lnTo>
                <a:lnTo>
                  <a:pt x="0" y="7619"/>
                </a:lnTo>
                <a:lnTo>
                  <a:pt x="1524" y="4571"/>
                </a:lnTo>
                <a:lnTo>
                  <a:pt x="4572" y="1523"/>
                </a:lnTo>
                <a:lnTo>
                  <a:pt x="7620" y="0"/>
                </a:lnTo>
                <a:lnTo>
                  <a:pt x="16764" y="0"/>
                </a:lnTo>
                <a:lnTo>
                  <a:pt x="19812" y="1523"/>
                </a:lnTo>
                <a:lnTo>
                  <a:pt x="22860" y="4571"/>
                </a:lnTo>
                <a:lnTo>
                  <a:pt x="24384" y="7619"/>
                </a:lnTo>
                <a:lnTo>
                  <a:pt x="24384" y="18288"/>
                </a:lnTo>
                <a:lnTo>
                  <a:pt x="22860" y="21335"/>
                </a:lnTo>
                <a:lnTo>
                  <a:pt x="19812" y="24383"/>
                </a:lnTo>
                <a:lnTo>
                  <a:pt x="16764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1" name="object 21" descr=""/>
          <p:cNvGrpSpPr/>
          <p:nvPr/>
        </p:nvGrpSpPr>
        <p:grpSpPr>
          <a:xfrm>
            <a:off x="3041237" y="4607623"/>
            <a:ext cx="183515" cy="218440"/>
            <a:chOff x="3041237" y="4607623"/>
            <a:chExt cx="183515" cy="218440"/>
          </a:xfrm>
        </p:grpSpPr>
        <p:sp>
          <p:nvSpPr>
            <p:cNvPr id="22" name="object 22" descr=""/>
            <p:cNvSpPr/>
            <p:nvPr/>
          </p:nvSpPr>
          <p:spPr>
            <a:xfrm>
              <a:off x="3041231" y="4607623"/>
              <a:ext cx="18415" cy="217170"/>
            </a:xfrm>
            <a:custGeom>
              <a:avLst/>
              <a:gdLst/>
              <a:ahLst/>
              <a:cxnLst/>
              <a:rect l="l" t="t" r="r" b="b"/>
              <a:pathLst>
                <a:path w="18414" h="217170">
                  <a:moveTo>
                    <a:pt x="18288" y="1524"/>
                  </a:moveTo>
                  <a:lnTo>
                    <a:pt x="16764" y="1524"/>
                  </a:lnTo>
                  <a:lnTo>
                    <a:pt x="15240" y="0"/>
                  </a:lnTo>
                  <a:lnTo>
                    <a:pt x="1524" y="0"/>
                  </a:lnTo>
                  <a:lnTo>
                    <a:pt x="1524" y="1524"/>
                  </a:lnTo>
                  <a:lnTo>
                    <a:pt x="0" y="1524"/>
                  </a:lnTo>
                  <a:lnTo>
                    <a:pt x="0" y="215074"/>
                  </a:lnTo>
                  <a:lnTo>
                    <a:pt x="1524" y="215074"/>
                  </a:lnTo>
                  <a:lnTo>
                    <a:pt x="3048" y="216598"/>
                  </a:lnTo>
                  <a:lnTo>
                    <a:pt x="15240" y="216598"/>
                  </a:lnTo>
                  <a:lnTo>
                    <a:pt x="16764" y="215074"/>
                  </a:lnTo>
                  <a:lnTo>
                    <a:pt x="18288" y="215074"/>
                  </a:lnTo>
                  <a:lnTo>
                    <a:pt x="18288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02244" y="4607623"/>
              <a:ext cx="121967" cy="218122"/>
            </a:xfrm>
            <a:prstGeom prst="rect">
              <a:avLst/>
            </a:prstGeom>
          </p:spPr>
        </p:pic>
      </p:grpSp>
      <p:grpSp>
        <p:nvGrpSpPr>
          <p:cNvPr id="24" name="object 24" descr=""/>
          <p:cNvGrpSpPr/>
          <p:nvPr/>
        </p:nvGrpSpPr>
        <p:grpSpPr>
          <a:xfrm>
            <a:off x="3338607" y="4674679"/>
            <a:ext cx="255270" cy="151130"/>
            <a:chOff x="3338607" y="4674679"/>
            <a:chExt cx="255270" cy="151130"/>
          </a:xfrm>
        </p:grpSpPr>
        <p:pic>
          <p:nvPicPr>
            <p:cNvPr id="25" name="object 25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38607" y="4674679"/>
              <a:ext cx="134207" cy="151066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515582" y="4674679"/>
              <a:ext cx="77724" cy="149542"/>
            </a:xfrm>
            <a:prstGeom prst="rect">
              <a:avLst/>
            </a:prstGeom>
          </p:spPr>
        </p:pic>
      </p:grpSp>
      <p:pic>
        <p:nvPicPr>
          <p:cNvPr id="27" name="object 27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684841" y="4674679"/>
            <a:ext cx="1160716" cy="151066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950858" y="4674679"/>
            <a:ext cx="125014" cy="151066"/>
          </a:xfrm>
          <a:prstGeom prst="rect">
            <a:avLst/>
          </a:prstGeom>
        </p:spPr>
      </p:pic>
      <p:grpSp>
        <p:nvGrpSpPr>
          <p:cNvPr id="29" name="object 29" descr=""/>
          <p:cNvGrpSpPr/>
          <p:nvPr/>
        </p:nvGrpSpPr>
        <p:grpSpPr>
          <a:xfrm>
            <a:off x="5120163" y="4607623"/>
            <a:ext cx="306705" cy="218440"/>
            <a:chOff x="5120163" y="4607623"/>
            <a:chExt cx="306705" cy="218440"/>
          </a:xfrm>
        </p:grpSpPr>
        <p:sp>
          <p:nvSpPr>
            <p:cNvPr id="30" name="object 30" descr=""/>
            <p:cNvSpPr/>
            <p:nvPr/>
          </p:nvSpPr>
          <p:spPr>
            <a:xfrm>
              <a:off x="5120157" y="4607623"/>
              <a:ext cx="18415" cy="217170"/>
            </a:xfrm>
            <a:custGeom>
              <a:avLst/>
              <a:gdLst/>
              <a:ahLst/>
              <a:cxnLst/>
              <a:rect l="l" t="t" r="r" b="b"/>
              <a:pathLst>
                <a:path w="18414" h="217170">
                  <a:moveTo>
                    <a:pt x="15240" y="215074"/>
                  </a:moveTo>
                  <a:lnTo>
                    <a:pt x="1524" y="215074"/>
                  </a:lnTo>
                  <a:lnTo>
                    <a:pt x="1524" y="216598"/>
                  </a:lnTo>
                  <a:lnTo>
                    <a:pt x="15240" y="216598"/>
                  </a:lnTo>
                  <a:lnTo>
                    <a:pt x="15240" y="215074"/>
                  </a:lnTo>
                  <a:close/>
                </a:path>
                <a:path w="18414" h="217170">
                  <a:moveTo>
                    <a:pt x="18288" y="2730"/>
                  </a:moveTo>
                  <a:lnTo>
                    <a:pt x="17335" y="2730"/>
                  </a:lnTo>
                  <a:lnTo>
                    <a:pt x="17335" y="1460"/>
                  </a:lnTo>
                  <a:lnTo>
                    <a:pt x="15240" y="1460"/>
                  </a:lnTo>
                  <a:lnTo>
                    <a:pt x="15240" y="0"/>
                  </a:lnTo>
                  <a:lnTo>
                    <a:pt x="1524" y="0"/>
                  </a:lnTo>
                  <a:lnTo>
                    <a:pt x="1524" y="1460"/>
                  </a:lnTo>
                  <a:lnTo>
                    <a:pt x="0" y="1460"/>
                  </a:lnTo>
                  <a:lnTo>
                    <a:pt x="0" y="2730"/>
                  </a:lnTo>
                  <a:lnTo>
                    <a:pt x="0" y="213550"/>
                  </a:lnTo>
                  <a:lnTo>
                    <a:pt x="0" y="214820"/>
                  </a:lnTo>
                  <a:lnTo>
                    <a:pt x="17653" y="214820"/>
                  </a:lnTo>
                  <a:lnTo>
                    <a:pt x="17653" y="213550"/>
                  </a:lnTo>
                  <a:lnTo>
                    <a:pt x="18288" y="213550"/>
                  </a:lnTo>
                  <a:lnTo>
                    <a:pt x="18288" y="27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76551" y="4674679"/>
              <a:ext cx="96107" cy="151066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03187" y="4674679"/>
              <a:ext cx="123490" cy="151066"/>
            </a:xfrm>
            <a:prstGeom prst="rect">
              <a:avLst/>
            </a:prstGeom>
          </p:spPr>
        </p:pic>
      </p:grpSp>
      <p:sp>
        <p:nvSpPr>
          <p:cNvPr id="33" name="object 33" descr=""/>
          <p:cNvSpPr/>
          <p:nvPr/>
        </p:nvSpPr>
        <p:spPr>
          <a:xfrm>
            <a:off x="5539549" y="4619815"/>
            <a:ext cx="24765" cy="204470"/>
          </a:xfrm>
          <a:custGeom>
            <a:avLst/>
            <a:gdLst/>
            <a:ahLst/>
            <a:cxnLst/>
            <a:rect l="l" t="t" r="r" b="b"/>
            <a:pathLst>
              <a:path w="24764" h="204470">
                <a:moveTo>
                  <a:pt x="19812" y="57911"/>
                </a:moveTo>
                <a:lnTo>
                  <a:pt x="4572" y="57911"/>
                </a:lnTo>
                <a:lnTo>
                  <a:pt x="6096" y="56387"/>
                </a:lnTo>
                <a:lnTo>
                  <a:pt x="18288" y="56387"/>
                </a:lnTo>
                <a:lnTo>
                  <a:pt x="19812" y="57911"/>
                </a:lnTo>
                <a:close/>
              </a:path>
              <a:path w="24764" h="204470">
                <a:moveTo>
                  <a:pt x="21336" y="202882"/>
                </a:moveTo>
                <a:lnTo>
                  <a:pt x="3048" y="202882"/>
                </a:lnTo>
                <a:lnTo>
                  <a:pt x="3048" y="57911"/>
                </a:lnTo>
                <a:lnTo>
                  <a:pt x="21336" y="57911"/>
                </a:lnTo>
                <a:lnTo>
                  <a:pt x="21336" y="202882"/>
                </a:lnTo>
                <a:close/>
              </a:path>
              <a:path w="24764" h="204470">
                <a:moveTo>
                  <a:pt x="18288" y="204406"/>
                </a:moveTo>
                <a:lnTo>
                  <a:pt x="6096" y="204406"/>
                </a:lnTo>
                <a:lnTo>
                  <a:pt x="4572" y="202882"/>
                </a:lnTo>
                <a:lnTo>
                  <a:pt x="19812" y="202882"/>
                </a:lnTo>
                <a:lnTo>
                  <a:pt x="18288" y="204406"/>
                </a:lnTo>
                <a:close/>
              </a:path>
              <a:path w="24764" h="204470">
                <a:moveTo>
                  <a:pt x="16764" y="25907"/>
                </a:moveTo>
                <a:lnTo>
                  <a:pt x="7620" y="25907"/>
                </a:lnTo>
                <a:lnTo>
                  <a:pt x="4572" y="24383"/>
                </a:lnTo>
                <a:lnTo>
                  <a:pt x="1524" y="21335"/>
                </a:lnTo>
                <a:lnTo>
                  <a:pt x="0" y="18288"/>
                </a:lnTo>
                <a:lnTo>
                  <a:pt x="0" y="7619"/>
                </a:lnTo>
                <a:lnTo>
                  <a:pt x="1524" y="4571"/>
                </a:lnTo>
                <a:lnTo>
                  <a:pt x="4572" y="1523"/>
                </a:lnTo>
                <a:lnTo>
                  <a:pt x="7620" y="0"/>
                </a:lnTo>
                <a:lnTo>
                  <a:pt x="16764" y="0"/>
                </a:lnTo>
                <a:lnTo>
                  <a:pt x="19812" y="1523"/>
                </a:lnTo>
                <a:lnTo>
                  <a:pt x="22860" y="4571"/>
                </a:lnTo>
                <a:lnTo>
                  <a:pt x="24479" y="7619"/>
                </a:lnTo>
                <a:lnTo>
                  <a:pt x="24479" y="18288"/>
                </a:lnTo>
                <a:lnTo>
                  <a:pt x="22860" y="21335"/>
                </a:lnTo>
                <a:lnTo>
                  <a:pt x="19812" y="24383"/>
                </a:lnTo>
                <a:lnTo>
                  <a:pt x="16764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4" name="object 34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612796" y="4674679"/>
            <a:ext cx="112871" cy="149542"/>
          </a:xfrm>
          <a:prstGeom prst="rect">
            <a:avLst/>
          </a:prstGeom>
        </p:spPr>
      </p:pic>
      <p:grpSp>
        <p:nvGrpSpPr>
          <p:cNvPr id="35" name="object 35" descr=""/>
          <p:cNvGrpSpPr/>
          <p:nvPr/>
        </p:nvGrpSpPr>
        <p:grpSpPr>
          <a:xfrm>
            <a:off x="5830919" y="4607623"/>
            <a:ext cx="405765" cy="218440"/>
            <a:chOff x="5830919" y="4607623"/>
            <a:chExt cx="405765" cy="218440"/>
          </a:xfrm>
        </p:grpSpPr>
        <p:pic>
          <p:nvPicPr>
            <p:cNvPr id="36" name="object 3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830919" y="4638103"/>
              <a:ext cx="86963" cy="187642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955982" y="4607623"/>
              <a:ext cx="112871" cy="216598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11575" y="4674679"/>
              <a:ext cx="125014" cy="151066"/>
            </a:xfrm>
            <a:prstGeom prst="rect">
              <a:avLst/>
            </a:prstGeom>
          </p:spPr>
        </p:pic>
      </p:grpSp>
      <p:pic>
        <p:nvPicPr>
          <p:cNvPr id="39" name="object 39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332696" y="4606004"/>
            <a:ext cx="205930" cy="219741"/>
          </a:xfrm>
          <a:prstGeom prst="rect">
            <a:avLst/>
          </a:prstGeom>
        </p:spPr>
      </p:pic>
      <p:pic>
        <p:nvPicPr>
          <p:cNvPr id="40" name="object 40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590442" y="4674679"/>
            <a:ext cx="199834" cy="149542"/>
          </a:xfrm>
          <a:prstGeom prst="rect">
            <a:avLst/>
          </a:prstGeom>
        </p:spPr>
      </p:pic>
      <p:sp>
        <p:nvSpPr>
          <p:cNvPr id="41" name="object 41" descr=""/>
          <p:cNvSpPr/>
          <p:nvPr/>
        </p:nvSpPr>
        <p:spPr>
          <a:xfrm>
            <a:off x="6840664" y="4619815"/>
            <a:ext cx="24765" cy="204470"/>
          </a:xfrm>
          <a:custGeom>
            <a:avLst/>
            <a:gdLst/>
            <a:ahLst/>
            <a:cxnLst/>
            <a:rect l="l" t="t" r="r" b="b"/>
            <a:pathLst>
              <a:path w="24765" h="204470">
                <a:moveTo>
                  <a:pt x="19812" y="57911"/>
                </a:moveTo>
                <a:lnTo>
                  <a:pt x="4572" y="57911"/>
                </a:lnTo>
                <a:lnTo>
                  <a:pt x="4572" y="56387"/>
                </a:lnTo>
                <a:lnTo>
                  <a:pt x="18288" y="56387"/>
                </a:lnTo>
                <a:lnTo>
                  <a:pt x="19812" y="57911"/>
                </a:lnTo>
                <a:close/>
              </a:path>
              <a:path w="24765" h="204470">
                <a:moveTo>
                  <a:pt x="21336" y="202882"/>
                </a:moveTo>
                <a:lnTo>
                  <a:pt x="3048" y="202882"/>
                </a:lnTo>
                <a:lnTo>
                  <a:pt x="3048" y="57911"/>
                </a:lnTo>
                <a:lnTo>
                  <a:pt x="21336" y="57911"/>
                </a:lnTo>
                <a:lnTo>
                  <a:pt x="21336" y="202882"/>
                </a:lnTo>
                <a:close/>
              </a:path>
              <a:path w="24765" h="204470">
                <a:moveTo>
                  <a:pt x="18288" y="204406"/>
                </a:moveTo>
                <a:lnTo>
                  <a:pt x="6096" y="204406"/>
                </a:lnTo>
                <a:lnTo>
                  <a:pt x="4572" y="202882"/>
                </a:lnTo>
                <a:lnTo>
                  <a:pt x="19812" y="202882"/>
                </a:lnTo>
                <a:lnTo>
                  <a:pt x="18288" y="204406"/>
                </a:lnTo>
                <a:close/>
              </a:path>
              <a:path w="24765" h="204470">
                <a:moveTo>
                  <a:pt x="16764" y="25907"/>
                </a:moveTo>
                <a:lnTo>
                  <a:pt x="7620" y="25907"/>
                </a:lnTo>
                <a:lnTo>
                  <a:pt x="4572" y="24383"/>
                </a:lnTo>
                <a:lnTo>
                  <a:pt x="3048" y="22859"/>
                </a:lnTo>
                <a:lnTo>
                  <a:pt x="0" y="21335"/>
                </a:lnTo>
                <a:lnTo>
                  <a:pt x="0" y="4571"/>
                </a:lnTo>
                <a:lnTo>
                  <a:pt x="3048" y="3047"/>
                </a:lnTo>
                <a:lnTo>
                  <a:pt x="4572" y="1523"/>
                </a:lnTo>
                <a:lnTo>
                  <a:pt x="7620" y="0"/>
                </a:lnTo>
                <a:lnTo>
                  <a:pt x="16764" y="0"/>
                </a:lnTo>
                <a:lnTo>
                  <a:pt x="19812" y="1523"/>
                </a:lnTo>
                <a:lnTo>
                  <a:pt x="22860" y="4571"/>
                </a:lnTo>
                <a:lnTo>
                  <a:pt x="24384" y="7619"/>
                </a:lnTo>
                <a:lnTo>
                  <a:pt x="24384" y="18288"/>
                </a:lnTo>
                <a:lnTo>
                  <a:pt x="22860" y="21335"/>
                </a:lnTo>
                <a:lnTo>
                  <a:pt x="19812" y="24383"/>
                </a:lnTo>
                <a:lnTo>
                  <a:pt x="16764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2" name="object 42" descr=""/>
          <p:cNvGrpSpPr/>
          <p:nvPr/>
        </p:nvGrpSpPr>
        <p:grpSpPr>
          <a:xfrm>
            <a:off x="6913816" y="4607623"/>
            <a:ext cx="177165" cy="273685"/>
            <a:chOff x="6913816" y="4607623"/>
            <a:chExt cx="177165" cy="273685"/>
          </a:xfrm>
        </p:grpSpPr>
        <p:sp>
          <p:nvSpPr>
            <p:cNvPr id="43" name="object 43" descr=""/>
            <p:cNvSpPr/>
            <p:nvPr/>
          </p:nvSpPr>
          <p:spPr>
            <a:xfrm>
              <a:off x="6913816" y="4607623"/>
              <a:ext cx="18415" cy="217170"/>
            </a:xfrm>
            <a:custGeom>
              <a:avLst/>
              <a:gdLst/>
              <a:ahLst/>
              <a:cxnLst/>
              <a:rect l="l" t="t" r="r" b="b"/>
              <a:pathLst>
                <a:path w="18415" h="217170">
                  <a:moveTo>
                    <a:pt x="15240" y="215074"/>
                  </a:moveTo>
                  <a:lnTo>
                    <a:pt x="1524" y="215074"/>
                  </a:lnTo>
                  <a:lnTo>
                    <a:pt x="1524" y="216598"/>
                  </a:lnTo>
                  <a:lnTo>
                    <a:pt x="15240" y="216598"/>
                  </a:lnTo>
                  <a:lnTo>
                    <a:pt x="15240" y="215074"/>
                  </a:lnTo>
                  <a:close/>
                </a:path>
                <a:path w="18415" h="217170">
                  <a:moveTo>
                    <a:pt x="18288" y="2730"/>
                  </a:moveTo>
                  <a:lnTo>
                    <a:pt x="17335" y="2730"/>
                  </a:lnTo>
                  <a:lnTo>
                    <a:pt x="17335" y="1460"/>
                  </a:lnTo>
                  <a:lnTo>
                    <a:pt x="15240" y="1460"/>
                  </a:lnTo>
                  <a:lnTo>
                    <a:pt x="15240" y="0"/>
                  </a:lnTo>
                  <a:lnTo>
                    <a:pt x="1524" y="0"/>
                  </a:lnTo>
                  <a:lnTo>
                    <a:pt x="1524" y="1460"/>
                  </a:lnTo>
                  <a:lnTo>
                    <a:pt x="0" y="1460"/>
                  </a:lnTo>
                  <a:lnTo>
                    <a:pt x="0" y="2730"/>
                  </a:lnTo>
                  <a:lnTo>
                    <a:pt x="0" y="213550"/>
                  </a:lnTo>
                  <a:lnTo>
                    <a:pt x="0" y="214820"/>
                  </a:lnTo>
                  <a:lnTo>
                    <a:pt x="17653" y="214820"/>
                  </a:lnTo>
                  <a:lnTo>
                    <a:pt x="17653" y="213550"/>
                  </a:lnTo>
                  <a:lnTo>
                    <a:pt x="18288" y="213550"/>
                  </a:lnTo>
                  <a:lnTo>
                    <a:pt x="18288" y="27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64203" y="4676203"/>
              <a:ext cx="126587" cy="204501"/>
            </a:xfrm>
            <a:prstGeom prst="rect">
              <a:avLst/>
            </a:prstGeom>
          </p:spPr>
        </p:pic>
      </p:grpSp>
      <p:grpSp>
        <p:nvGrpSpPr>
          <p:cNvPr id="45" name="object 45" descr=""/>
          <p:cNvGrpSpPr/>
          <p:nvPr/>
        </p:nvGrpSpPr>
        <p:grpSpPr>
          <a:xfrm>
            <a:off x="7199090" y="4607623"/>
            <a:ext cx="398145" cy="218440"/>
            <a:chOff x="7199090" y="4607623"/>
            <a:chExt cx="398145" cy="218440"/>
          </a:xfrm>
        </p:grpSpPr>
        <p:pic>
          <p:nvPicPr>
            <p:cNvPr id="46" name="object 46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199090" y="4607623"/>
              <a:ext cx="112871" cy="216598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354633" y="4674679"/>
              <a:ext cx="108299" cy="151066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502556" y="4674679"/>
              <a:ext cx="94583" cy="151066"/>
            </a:xfrm>
            <a:prstGeom prst="rect">
              <a:avLst/>
            </a:prstGeom>
          </p:spPr>
        </p:pic>
      </p:grpSp>
      <p:pic>
        <p:nvPicPr>
          <p:cNvPr id="49" name="object 49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7699343" y="4674679"/>
            <a:ext cx="108299" cy="151066"/>
          </a:xfrm>
          <a:prstGeom prst="rect">
            <a:avLst/>
          </a:prstGeom>
        </p:spPr>
      </p:pic>
      <p:pic>
        <p:nvPicPr>
          <p:cNvPr id="50" name="object 5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59553" y="4674679"/>
            <a:ext cx="114395" cy="149542"/>
          </a:xfrm>
          <a:prstGeom prst="rect">
            <a:avLst/>
          </a:prstGeom>
        </p:spPr>
      </p:pic>
      <p:pic>
        <p:nvPicPr>
          <p:cNvPr id="51" name="object 51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088393" y="4619815"/>
            <a:ext cx="1194195" cy="205930"/>
          </a:xfrm>
          <a:prstGeom prst="rect">
            <a:avLst/>
          </a:prstGeom>
        </p:spPr>
      </p:pic>
      <p:sp>
        <p:nvSpPr>
          <p:cNvPr id="52" name="object 52" descr=""/>
          <p:cNvSpPr/>
          <p:nvPr/>
        </p:nvSpPr>
        <p:spPr>
          <a:xfrm>
            <a:off x="9334487" y="4607623"/>
            <a:ext cx="18415" cy="217170"/>
          </a:xfrm>
          <a:custGeom>
            <a:avLst/>
            <a:gdLst/>
            <a:ahLst/>
            <a:cxnLst/>
            <a:rect l="l" t="t" r="r" b="b"/>
            <a:pathLst>
              <a:path w="18415" h="217170">
                <a:moveTo>
                  <a:pt x="18288" y="1524"/>
                </a:moveTo>
                <a:lnTo>
                  <a:pt x="16764" y="1524"/>
                </a:lnTo>
                <a:lnTo>
                  <a:pt x="15240" y="0"/>
                </a:lnTo>
                <a:lnTo>
                  <a:pt x="1524" y="0"/>
                </a:lnTo>
                <a:lnTo>
                  <a:pt x="1524" y="1524"/>
                </a:lnTo>
                <a:lnTo>
                  <a:pt x="0" y="1524"/>
                </a:lnTo>
                <a:lnTo>
                  <a:pt x="0" y="215074"/>
                </a:lnTo>
                <a:lnTo>
                  <a:pt x="1524" y="215074"/>
                </a:lnTo>
                <a:lnTo>
                  <a:pt x="3048" y="216598"/>
                </a:lnTo>
                <a:lnTo>
                  <a:pt x="15240" y="216598"/>
                </a:lnTo>
                <a:lnTo>
                  <a:pt x="16764" y="215074"/>
                </a:lnTo>
                <a:lnTo>
                  <a:pt x="18288" y="215074"/>
                </a:lnTo>
                <a:lnTo>
                  <a:pt x="18288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3" name="object 53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48925" y="5056155"/>
            <a:ext cx="1125664" cy="204502"/>
          </a:xfrm>
          <a:prstGeom prst="rect">
            <a:avLst/>
          </a:prstGeom>
        </p:spPr>
      </p:pic>
      <p:grpSp>
        <p:nvGrpSpPr>
          <p:cNvPr id="54" name="object 54" descr=""/>
          <p:cNvGrpSpPr/>
          <p:nvPr/>
        </p:nvGrpSpPr>
        <p:grpSpPr>
          <a:xfrm>
            <a:off x="1769078" y="5019579"/>
            <a:ext cx="247650" cy="187960"/>
            <a:chOff x="1769078" y="5019579"/>
            <a:chExt cx="247650" cy="187960"/>
          </a:xfrm>
        </p:grpSpPr>
        <p:pic>
          <p:nvPicPr>
            <p:cNvPr id="55" name="object 55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69078" y="5019579"/>
              <a:ext cx="88487" cy="187642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880534" y="5056155"/>
              <a:ext cx="135616" cy="151066"/>
            </a:xfrm>
            <a:prstGeom prst="rect">
              <a:avLst/>
            </a:prstGeom>
          </p:spPr>
        </p:pic>
      </p:grpSp>
      <p:pic>
        <p:nvPicPr>
          <p:cNvPr id="57" name="object 57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2116835" y="4989004"/>
            <a:ext cx="1401794" cy="271603"/>
          </a:xfrm>
          <a:prstGeom prst="rect">
            <a:avLst/>
          </a:prstGeom>
        </p:spPr>
      </p:pic>
      <p:grpSp>
        <p:nvGrpSpPr>
          <p:cNvPr id="58" name="object 58" descr=""/>
          <p:cNvGrpSpPr/>
          <p:nvPr/>
        </p:nvGrpSpPr>
        <p:grpSpPr>
          <a:xfrm>
            <a:off x="3622357" y="5056156"/>
            <a:ext cx="436245" cy="205104"/>
            <a:chOff x="3622357" y="5056156"/>
            <a:chExt cx="436245" cy="205104"/>
          </a:xfrm>
        </p:grpSpPr>
        <p:pic>
          <p:nvPicPr>
            <p:cNvPr id="59" name="object 59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622357" y="5057679"/>
              <a:ext cx="126587" cy="202977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768866" y="5056156"/>
              <a:ext cx="133997" cy="151066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945635" y="5057679"/>
              <a:ext cx="112871" cy="149542"/>
            </a:xfrm>
            <a:prstGeom prst="rect">
              <a:avLst/>
            </a:prstGeom>
          </p:spPr>
        </p:pic>
      </p:grpSp>
      <p:grpSp>
        <p:nvGrpSpPr>
          <p:cNvPr id="62" name="object 62" descr=""/>
          <p:cNvGrpSpPr/>
          <p:nvPr/>
        </p:nvGrpSpPr>
        <p:grpSpPr>
          <a:xfrm>
            <a:off x="4172902" y="5056155"/>
            <a:ext cx="424180" cy="151130"/>
            <a:chOff x="4172902" y="5056155"/>
            <a:chExt cx="424180" cy="151130"/>
          </a:xfrm>
        </p:grpSpPr>
        <p:pic>
          <p:nvPicPr>
            <p:cNvPr id="63" name="object 63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172902" y="5056155"/>
              <a:ext cx="108299" cy="151066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307314" y="5056155"/>
              <a:ext cx="133997" cy="151066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484084" y="5057679"/>
              <a:ext cx="112871" cy="149542"/>
            </a:xfrm>
            <a:prstGeom prst="rect">
              <a:avLst/>
            </a:prstGeom>
          </p:spPr>
        </p:pic>
      </p:grpSp>
      <p:grpSp>
        <p:nvGrpSpPr>
          <p:cNvPr id="66" name="object 66" descr=""/>
          <p:cNvGrpSpPr/>
          <p:nvPr/>
        </p:nvGrpSpPr>
        <p:grpSpPr>
          <a:xfrm>
            <a:off x="4651914" y="4989004"/>
            <a:ext cx="183515" cy="218440"/>
            <a:chOff x="4651914" y="4989004"/>
            <a:chExt cx="183515" cy="218440"/>
          </a:xfrm>
        </p:grpSpPr>
        <p:sp>
          <p:nvSpPr>
            <p:cNvPr id="67" name="object 67" descr=""/>
            <p:cNvSpPr/>
            <p:nvPr/>
          </p:nvSpPr>
          <p:spPr>
            <a:xfrm>
              <a:off x="4651914" y="4989004"/>
              <a:ext cx="18415" cy="217170"/>
            </a:xfrm>
            <a:custGeom>
              <a:avLst/>
              <a:gdLst/>
              <a:ahLst/>
              <a:cxnLst/>
              <a:rect l="l" t="t" r="r" b="b"/>
              <a:pathLst>
                <a:path w="18414" h="217170">
                  <a:moveTo>
                    <a:pt x="16764" y="215169"/>
                  </a:moveTo>
                  <a:lnTo>
                    <a:pt x="0" y="215169"/>
                  </a:lnTo>
                  <a:lnTo>
                    <a:pt x="0" y="1523"/>
                  </a:lnTo>
                  <a:lnTo>
                    <a:pt x="1524" y="0"/>
                  </a:lnTo>
                  <a:lnTo>
                    <a:pt x="15240" y="0"/>
                  </a:lnTo>
                  <a:lnTo>
                    <a:pt x="18288" y="3047"/>
                  </a:lnTo>
                  <a:lnTo>
                    <a:pt x="18288" y="213645"/>
                  </a:lnTo>
                  <a:lnTo>
                    <a:pt x="16764" y="213645"/>
                  </a:lnTo>
                  <a:lnTo>
                    <a:pt x="16764" y="215169"/>
                  </a:lnTo>
                  <a:close/>
                </a:path>
                <a:path w="18414" h="217170">
                  <a:moveTo>
                    <a:pt x="13716" y="216693"/>
                  </a:moveTo>
                  <a:lnTo>
                    <a:pt x="3048" y="216693"/>
                  </a:lnTo>
                  <a:lnTo>
                    <a:pt x="1524" y="215169"/>
                  </a:lnTo>
                  <a:lnTo>
                    <a:pt x="15240" y="215169"/>
                  </a:lnTo>
                  <a:lnTo>
                    <a:pt x="13716" y="2166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711350" y="4989004"/>
              <a:ext cx="123539" cy="218217"/>
            </a:xfrm>
            <a:prstGeom prst="rect">
              <a:avLst/>
            </a:prstGeom>
          </p:spPr>
        </p:pic>
      </p:grpSp>
      <p:grpSp>
        <p:nvGrpSpPr>
          <p:cNvPr id="69" name="object 69" descr=""/>
          <p:cNvGrpSpPr/>
          <p:nvPr/>
        </p:nvGrpSpPr>
        <p:grpSpPr>
          <a:xfrm>
            <a:off x="4958429" y="5056155"/>
            <a:ext cx="405765" cy="151130"/>
            <a:chOff x="4958429" y="5056155"/>
            <a:chExt cx="405765" cy="151130"/>
          </a:xfrm>
        </p:grpSpPr>
        <p:pic>
          <p:nvPicPr>
            <p:cNvPr id="70" name="object 70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114068" y="5056156"/>
              <a:ext cx="94488" cy="151066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958429" y="5057679"/>
              <a:ext cx="114395" cy="149542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239220" y="5056155"/>
              <a:ext cx="124973" cy="151066"/>
            </a:xfrm>
            <a:prstGeom prst="rect">
              <a:avLst/>
            </a:prstGeom>
          </p:spPr>
        </p:pic>
      </p:grpSp>
      <p:grpSp>
        <p:nvGrpSpPr>
          <p:cNvPr id="73" name="object 73" descr=""/>
          <p:cNvGrpSpPr/>
          <p:nvPr/>
        </p:nvGrpSpPr>
        <p:grpSpPr>
          <a:xfrm>
            <a:off x="5458777" y="4989004"/>
            <a:ext cx="405765" cy="218440"/>
            <a:chOff x="5458777" y="4989004"/>
            <a:chExt cx="405765" cy="218440"/>
          </a:xfrm>
        </p:grpSpPr>
        <p:pic>
          <p:nvPicPr>
            <p:cNvPr id="74" name="object 74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458777" y="5019579"/>
              <a:ext cx="86868" cy="187642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583840" y="4989004"/>
              <a:ext cx="112871" cy="216693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740997" y="5056155"/>
              <a:ext cx="123449" cy="151066"/>
            </a:xfrm>
            <a:prstGeom prst="rect">
              <a:avLst/>
            </a:prstGeom>
          </p:spPr>
        </p:pic>
      </p:grpSp>
      <p:pic>
        <p:nvPicPr>
          <p:cNvPr id="77" name="object 77" descr="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969698" y="5056155"/>
            <a:ext cx="543020" cy="204452"/>
          </a:xfrm>
          <a:prstGeom prst="rect">
            <a:avLst/>
          </a:prstGeom>
        </p:spPr>
      </p:pic>
      <p:grpSp>
        <p:nvGrpSpPr>
          <p:cNvPr id="78" name="object 78" descr=""/>
          <p:cNvGrpSpPr/>
          <p:nvPr/>
        </p:nvGrpSpPr>
        <p:grpSpPr>
          <a:xfrm>
            <a:off x="6605778" y="5019579"/>
            <a:ext cx="245745" cy="187960"/>
            <a:chOff x="6605778" y="5019579"/>
            <a:chExt cx="245745" cy="187960"/>
          </a:xfrm>
        </p:grpSpPr>
        <p:pic>
          <p:nvPicPr>
            <p:cNvPr id="79" name="object 79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605778" y="5019579"/>
              <a:ext cx="86868" cy="187642"/>
            </a:xfrm>
            <a:prstGeom prst="rect">
              <a:avLst/>
            </a:prstGeom>
          </p:spPr>
        </p:pic>
        <p:pic>
          <p:nvPicPr>
            <p:cNvPr id="80" name="object 80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717234" y="5056155"/>
              <a:ext cx="133997" cy="151066"/>
            </a:xfrm>
            <a:prstGeom prst="rect">
              <a:avLst/>
            </a:prstGeom>
          </p:spPr>
        </p:pic>
      </p:grpSp>
      <p:grpSp>
        <p:nvGrpSpPr>
          <p:cNvPr id="81" name="object 81" descr=""/>
          <p:cNvGrpSpPr/>
          <p:nvPr/>
        </p:nvGrpSpPr>
        <p:grpSpPr>
          <a:xfrm>
            <a:off x="6965727" y="4989004"/>
            <a:ext cx="280670" cy="218440"/>
            <a:chOff x="6965727" y="4989004"/>
            <a:chExt cx="280670" cy="218440"/>
          </a:xfrm>
        </p:grpSpPr>
        <p:pic>
          <p:nvPicPr>
            <p:cNvPr id="82" name="object 82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965727" y="4989004"/>
              <a:ext cx="112871" cy="216693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122884" y="5056155"/>
              <a:ext cx="123449" cy="151066"/>
            </a:xfrm>
            <a:prstGeom prst="rect">
              <a:avLst/>
            </a:prstGeom>
          </p:spPr>
        </p:pic>
      </p:grpSp>
      <p:sp>
        <p:nvSpPr>
          <p:cNvPr id="84" name="object 84" descr=""/>
          <p:cNvSpPr/>
          <p:nvPr/>
        </p:nvSpPr>
        <p:spPr>
          <a:xfrm>
            <a:off x="7290625" y="4989004"/>
            <a:ext cx="18415" cy="217170"/>
          </a:xfrm>
          <a:custGeom>
            <a:avLst/>
            <a:gdLst/>
            <a:ahLst/>
            <a:cxnLst/>
            <a:rect l="l" t="t" r="r" b="b"/>
            <a:pathLst>
              <a:path w="18415" h="217170">
                <a:moveTo>
                  <a:pt x="18288" y="1524"/>
                </a:moveTo>
                <a:lnTo>
                  <a:pt x="16764" y="1524"/>
                </a:lnTo>
                <a:lnTo>
                  <a:pt x="16764" y="0"/>
                </a:lnTo>
                <a:lnTo>
                  <a:pt x="1524" y="0"/>
                </a:lnTo>
                <a:lnTo>
                  <a:pt x="1524" y="1524"/>
                </a:lnTo>
                <a:lnTo>
                  <a:pt x="0" y="1524"/>
                </a:lnTo>
                <a:lnTo>
                  <a:pt x="0" y="215176"/>
                </a:lnTo>
                <a:lnTo>
                  <a:pt x="3048" y="215176"/>
                </a:lnTo>
                <a:lnTo>
                  <a:pt x="3048" y="216700"/>
                </a:lnTo>
                <a:lnTo>
                  <a:pt x="15240" y="216700"/>
                </a:lnTo>
                <a:lnTo>
                  <a:pt x="15240" y="215176"/>
                </a:lnTo>
                <a:lnTo>
                  <a:pt x="18288" y="215176"/>
                </a:lnTo>
                <a:lnTo>
                  <a:pt x="18288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5" name="object 85" descr="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7360729" y="5056156"/>
            <a:ext cx="122015" cy="204501"/>
          </a:xfrm>
          <a:prstGeom prst="rect">
            <a:avLst/>
          </a:prstGeom>
        </p:spPr>
      </p:pic>
      <p:grpSp>
        <p:nvGrpSpPr>
          <p:cNvPr id="86" name="object 86" descr=""/>
          <p:cNvGrpSpPr/>
          <p:nvPr/>
        </p:nvGrpSpPr>
        <p:grpSpPr>
          <a:xfrm>
            <a:off x="7598664" y="5001196"/>
            <a:ext cx="459105" cy="206375"/>
            <a:chOff x="7598664" y="5001196"/>
            <a:chExt cx="459105" cy="206375"/>
          </a:xfrm>
        </p:grpSpPr>
        <p:pic>
          <p:nvPicPr>
            <p:cNvPr id="87" name="object 87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598664" y="5056155"/>
              <a:ext cx="114395" cy="149542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754411" y="5056155"/>
              <a:ext cx="135521" cy="151066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912893" y="5019579"/>
              <a:ext cx="86963" cy="187642"/>
            </a:xfrm>
            <a:prstGeom prst="rect">
              <a:avLst/>
            </a:prstGeom>
          </p:spPr>
        </p:pic>
        <p:sp>
          <p:nvSpPr>
            <p:cNvPr id="90" name="object 90" descr=""/>
            <p:cNvSpPr/>
            <p:nvPr/>
          </p:nvSpPr>
          <p:spPr>
            <a:xfrm>
              <a:off x="8033385" y="5001196"/>
              <a:ext cx="24765" cy="205104"/>
            </a:xfrm>
            <a:custGeom>
              <a:avLst/>
              <a:gdLst/>
              <a:ahLst/>
              <a:cxnLst/>
              <a:rect l="l" t="t" r="r" b="b"/>
              <a:pathLst>
                <a:path w="24765" h="205104">
                  <a:moveTo>
                    <a:pt x="21336" y="202977"/>
                  </a:moveTo>
                  <a:lnTo>
                    <a:pt x="4572" y="202977"/>
                  </a:lnTo>
                  <a:lnTo>
                    <a:pt x="4572" y="201453"/>
                  </a:lnTo>
                  <a:lnTo>
                    <a:pt x="3048" y="201453"/>
                  </a:lnTo>
                  <a:lnTo>
                    <a:pt x="3048" y="59531"/>
                  </a:lnTo>
                  <a:lnTo>
                    <a:pt x="6096" y="56483"/>
                  </a:lnTo>
                  <a:lnTo>
                    <a:pt x="19812" y="56483"/>
                  </a:lnTo>
                  <a:lnTo>
                    <a:pt x="21336" y="58007"/>
                  </a:lnTo>
                  <a:lnTo>
                    <a:pt x="21336" y="202977"/>
                  </a:lnTo>
                  <a:close/>
                </a:path>
                <a:path w="24765" h="205104">
                  <a:moveTo>
                    <a:pt x="18288" y="204501"/>
                  </a:moveTo>
                  <a:lnTo>
                    <a:pt x="7620" y="204501"/>
                  </a:lnTo>
                  <a:lnTo>
                    <a:pt x="6096" y="202977"/>
                  </a:lnTo>
                  <a:lnTo>
                    <a:pt x="19812" y="202977"/>
                  </a:lnTo>
                  <a:lnTo>
                    <a:pt x="18288" y="204501"/>
                  </a:lnTo>
                  <a:close/>
                </a:path>
                <a:path w="24765" h="205104">
                  <a:moveTo>
                    <a:pt x="16764" y="26003"/>
                  </a:moveTo>
                  <a:lnTo>
                    <a:pt x="7620" y="26003"/>
                  </a:lnTo>
                  <a:lnTo>
                    <a:pt x="4572" y="24479"/>
                  </a:lnTo>
                  <a:lnTo>
                    <a:pt x="1524" y="21431"/>
                  </a:lnTo>
                  <a:lnTo>
                    <a:pt x="0" y="18383"/>
                  </a:lnTo>
                  <a:lnTo>
                    <a:pt x="0" y="7619"/>
                  </a:lnTo>
                  <a:lnTo>
                    <a:pt x="1524" y="4572"/>
                  </a:lnTo>
                  <a:lnTo>
                    <a:pt x="4572" y="1524"/>
                  </a:lnTo>
                  <a:lnTo>
                    <a:pt x="7620" y="0"/>
                  </a:lnTo>
                  <a:lnTo>
                    <a:pt x="16764" y="0"/>
                  </a:lnTo>
                  <a:lnTo>
                    <a:pt x="21336" y="1524"/>
                  </a:lnTo>
                  <a:lnTo>
                    <a:pt x="24384" y="4572"/>
                  </a:lnTo>
                  <a:lnTo>
                    <a:pt x="24384" y="21431"/>
                  </a:lnTo>
                  <a:lnTo>
                    <a:pt x="22860" y="22955"/>
                  </a:lnTo>
                  <a:lnTo>
                    <a:pt x="16764" y="260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1" name="object 91" descr=""/>
          <p:cNvGrpSpPr/>
          <p:nvPr/>
        </p:nvGrpSpPr>
        <p:grpSpPr>
          <a:xfrm>
            <a:off x="8095964" y="5056155"/>
            <a:ext cx="262890" cy="151130"/>
            <a:chOff x="8095964" y="5056155"/>
            <a:chExt cx="262890" cy="151130"/>
          </a:xfrm>
        </p:grpSpPr>
        <p:pic>
          <p:nvPicPr>
            <p:cNvPr id="92" name="object 92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8233309" y="5056155"/>
              <a:ext cx="124973" cy="151066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8095964" y="5056155"/>
              <a:ext cx="108299" cy="151066"/>
            </a:xfrm>
            <a:prstGeom prst="rect">
              <a:avLst/>
            </a:prstGeom>
          </p:spPr>
        </p:pic>
      </p:grpSp>
      <p:grpSp>
        <p:nvGrpSpPr>
          <p:cNvPr id="94" name="object 94" descr=""/>
          <p:cNvGrpSpPr/>
          <p:nvPr/>
        </p:nvGrpSpPr>
        <p:grpSpPr>
          <a:xfrm>
            <a:off x="8457438" y="4987480"/>
            <a:ext cx="811530" cy="220345"/>
            <a:chOff x="8457438" y="4987480"/>
            <a:chExt cx="811530" cy="220345"/>
          </a:xfrm>
        </p:grpSpPr>
        <p:pic>
          <p:nvPicPr>
            <p:cNvPr id="95" name="object 95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8696896" y="4989004"/>
              <a:ext cx="114395" cy="216693"/>
            </a:xfrm>
            <a:prstGeom prst="rect">
              <a:avLst/>
            </a:prstGeom>
          </p:spPr>
        </p:pic>
        <p:pic>
          <p:nvPicPr>
            <p:cNvPr id="96" name="object 96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457438" y="5057679"/>
              <a:ext cx="202787" cy="148018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853963" y="5056155"/>
              <a:ext cx="108299" cy="151066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991219" y="5019579"/>
              <a:ext cx="86963" cy="187642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9110186" y="4987480"/>
              <a:ext cx="158686" cy="219741"/>
            </a:xfrm>
            <a:prstGeom prst="rect">
              <a:avLst/>
            </a:prstGeom>
          </p:spPr>
        </p:pic>
      </p:grpSp>
      <p:pic>
        <p:nvPicPr>
          <p:cNvPr id="100" name="object 100" descr="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548925" y="5384196"/>
            <a:ext cx="1323879" cy="273081"/>
          </a:xfrm>
          <a:prstGeom prst="rect">
            <a:avLst/>
          </a:prstGeom>
        </p:spPr>
      </p:pic>
      <p:sp>
        <p:nvSpPr>
          <p:cNvPr id="101" name="object 101" descr=""/>
          <p:cNvSpPr/>
          <p:nvPr/>
        </p:nvSpPr>
        <p:spPr>
          <a:xfrm>
            <a:off x="1979580" y="5397912"/>
            <a:ext cx="24765" cy="205104"/>
          </a:xfrm>
          <a:custGeom>
            <a:avLst/>
            <a:gdLst/>
            <a:ahLst/>
            <a:cxnLst/>
            <a:rect l="l" t="t" r="r" b="b"/>
            <a:pathLst>
              <a:path w="24764" h="205104">
                <a:moveTo>
                  <a:pt x="16764" y="56483"/>
                </a:moveTo>
                <a:lnTo>
                  <a:pt x="7620" y="56483"/>
                </a:lnTo>
                <a:lnTo>
                  <a:pt x="7620" y="54959"/>
                </a:lnTo>
                <a:lnTo>
                  <a:pt x="15240" y="54959"/>
                </a:lnTo>
                <a:lnTo>
                  <a:pt x="16764" y="56483"/>
                </a:lnTo>
                <a:close/>
              </a:path>
              <a:path w="24764" h="205104">
                <a:moveTo>
                  <a:pt x="19812" y="202977"/>
                </a:moveTo>
                <a:lnTo>
                  <a:pt x="3048" y="202977"/>
                </a:lnTo>
                <a:lnTo>
                  <a:pt x="3048" y="56483"/>
                </a:lnTo>
                <a:lnTo>
                  <a:pt x="19812" y="56483"/>
                </a:lnTo>
                <a:lnTo>
                  <a:pt x="19812" y="58007"/>
                </a:lnTo>
                <a:lnTo>
                  <a:pt x="21336" y="58007"/>
                </a:lnTo>
                <a:lnTo>
                  <a:pt x="21336" y="201453"/>
                </a:lnTo>
                <a:lnTo>
                  <a:pt x="19812" y="201453"/>
                </a:lnTo>
                <a:lnTo>
                  <a:pt x="19812" y="202977"/>
                </a:lnTo>
                <a:close/>
              </a:path>
              <a:path w="24764" h="205104">
                <a:moveTo>
                  <a:pt x="15240" y="204501"/>
                </a:moveTo>
                <a:lnTo>
                  <a:pt x="9144" y="204501"/>
                </a:lnTo>
                <a:lnTo>
                  <a:pt x="7620" y="202977"/>
                </a:lnTo>
                <a:lnTo>
                  <a:pt x="16764" y="202977"/>
                </a:lnTo>
                <a:lnTo>
                  <a:pt x="15240" y="204501"/>
                </a:lnTo>
                <a:close/>
              </a:path>
              <a:path w="24764" h="205104">
                <a:moveTo>
                  <a:pt x="19812" y="24479"/>
                </a:moveTo>
                <a:lnTo>
                  <a:pt x="3048" y="24479"/>
                </a:lnTo>
                <a:lnTo>
                  <a:pt x="1524" y="22860"/>
                </a:lnTo>
                <a:lnTo>
                  <a:pt x="0" y="21336"/>
                </a:lnTo>
                <a:lnTo>
                  <a:pt x="0" y="4572"/>
                </a:lnTo>
                <a:lnTo>
                  <a:pt x="4572" y="0"/>
                </a:lnTo>
                <a:lnTo>
                  <a:pt x="19812" y="0"/>
                </a:lnTo>
                <a:lnTo>
                  <a:pt x="21336" y="1524"/>
                </a:lnTo>
                <a:lnTo>
                  <a:pt x="24384" y="7619"/>
                </a:lnTo>
                <a:lnTo>
                  <a:pt x="24384" y="16764"/>
                </a:lnTo>
                <a:lnTo>
                  <a:pt x="21336" y="22860"/>
                </a:lnTo>
                <a:lnTo>
                  <a:pt x="19812" y="24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2" name="object 102" descr="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2051303" y="5451348"/>
            <a:ext cx="114395" cy="151066"/>
          </a:xfrm>
          <a:prstGeom prst="rect">
            <a:avLst/>
          </a:prstGeom>
        </p:spPr>
      </p:pic>
      <p:grpSp>
        <p:nvGrpSpPr>
          <p:cNvPr id="103" name="object 103" descr=""/>
          <p:cNvGrpSpPr/>
          <p:nvPr/>
        </p:nvGrpSpPr>
        <p:grpSpPr>
          <a:xfrm>
            <a:off x="2270950" y="5384196"/>
            <a:ext cx="405765" cy="220345"/>
            <a:chOff x="2270950" y="5384196"/>
            <a:chExt cx="405765" cy="220345"/>
          </a:xfrm>
        </p:grpSpPr>
        <p:pic>
          <p:nvPicPr>
            <p:cNvPr id="104" name="object 104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270950" y="5416200"/>
              <a:ext cx="86963" cy="187737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396013" y="5384196"/>
              <a:ext cx="112871" cy="218217"/>
            </a:xfrm>
            <a:prstGeom prst="rect">
              <a:avLst/>
            </a:prstGeom>
          </p:spPr>
        </p:pic>
        <p:pic>
          <p:nvPicPr>
            <p:cNvPr id="106" name="object 106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551655" y="5451348"/>
              <a:ext cx="124965" cy="152590"/>
            </a:xfrm>
            <a:prstGeom prst="rect">
              <a:avLst/>
            </a:prstGeom>
          </p:spPr>
        </p:pic>
      </p:grpSp>
      <p:pic>
        <p:nvPicPr>
          <p:cNvPr id="107" name="object 107" descr="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2792539" y="5416200"/>
            <a:ext cx="1127188" cy="228886"/>
          </a:xfrm>
          <a:prstGeom prst="rect">
            <a:avLst/>
          </a:prstGeom>
        </p:spPr>
      </p:pic>
      <p:grpSp>
        <p:nvGrpSpPr>
          <p:cNvPr id="108" name="object 108" descr=""/>
          <p:cNvGrpSpPr/>
          <p:nvPr/>
        </p:nvGrpSpPr>
        <p:grpSpPr>
          <a:xfrm>
            <a:off x="4032691" y="5451347"/>
            <a:ext cx="254635" cy="153035"/>
            <a:chOff x="4032691" y="5451347"/>
            <a:chExt cx="254635" cy="153035"/>
          </a:xfrm>
        </p:grpSpPr>
        <p:pic>
          <p:nvPicPr>
            <p:cNvPr id="109" name="object 109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032691" y="5451347"/>
              <a:ext cx="134114" cy="152590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209573" y="5451348"/>
              <a:ext cx="77724" cy="151066"/>
            </a:xfrm>
            <a:prstGeom prst="rect">
              <a:avLst/>
            </a:prstGeom>
          </p:spPr>
        </p:pic>
      </p:grpSp>
      <p:grpSp>
        <p:nvGrpSpPr>
          <p:cNvPr id="111" name="object 111" descr=""/>
          <p:cNvGrpSpPr/>
          <p:nvPr/>
        </p:nvGrpSpPr>
        <p:grpSpPr>
          <a:xfrm>
            <a:off x="4371213" y="5416200"/>
            <a:ext cx="218440" cy="187960"/>
            <a:chOff x="4371213" y="5416200"/>
            <a:chExt cx="218440" cy="187960"/>
          </a:xfrm>
        </p:grpSpPr>
        <p:pic>
          <p:nvPicPr>
            <p:cNvPr id="112" name="object 112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371213" y="5416200"/>
              <a:ext cx="86963" cy="187737"/>
            </a:xfrm>
            <a:prstGeom prst="rect">
              <a:avLst/>
            </a:prstGeom>
          </p:spPr>
        </p:pic>
        <p:pic>
          <p:nvPicPr>
            <p:cNvPr id="113" name="object 113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481036" y="5451348"/>
              <a:ext cx="108299" cy="152590"/>
            </a:xfrm>
            <a:prstGeom prst="rect">
              <a:avLst/>
            </a:prstGeom>
          </p:spPr>
        </p:pic>
      </p:grpSp>
      <p:sp>
        <p:nvSpPr>
          <p:cNvPr id="114" name="object 114" descr=""/>
          <p:cNvSpPr/>
          <p:nvPr/>
        </p:nvSpPr>
        <p:spPr>
          <a:xfrm>
            <a:off x="4641151" y="5384203"/>
            <a:ext cx="18415" cy="218440"/>
          </a:xfrm>
          <a:custGeom>
            <a:avLst/>
            <a:gdLst/>
            <a:ahLst/>
            <a:cxnLst/>
            <a:rect l="l" t="t" r="r" b="b"/>
            <a:pathLst>
              <a:path w="18414" h="218439">
                <a:moveTo>
                  <a:pt x="13804" y="216700"/>
                </a:moveTo>
                <a:lnTo>
                  <a:pt x="4660" y="216700"/>
                </a:lnTo>
                <a:lnTo>
                  <a:pt x="6184" y="218224"/>
                </a:lnTo>
                <a:lnTo>
                  <a:pt x="12280" y="218224"/>
                </a:lnTo>
                <a:lnTo>
                  <a:pt x="13804" y="216700"/>
                </a:lnTo>
                <a:close/>
              </a:path>
              <a:path w="18414" h="218439">
                <a:moveTo>
                  <a:pt x="13804" y="1524"/>
                </a:moveTo>
                <a:lnTo>
                  <a:pt x="12280" y="0"/>
                </a:lnTo>
                <a:lnTo>
                  <a:pt x="6184" y="0"/>
                </a:lnTo>
                <a:lnTo>
                  <a:pt x="4660" y="1524"/>
                </a:lnTo>
                <a:lnTo>
                  <a:pt x="13804" y="1524"/>
                </a:lnTo>
                <a:close/>
              </a:path>
              <a:path w="18414" h="218439">
                <a:moveTo>
                  <a:pt x="18376" y="2832"/>
                </a:moveTo>
                <a:lnTo>
                  <a:pt x="16852" y="2832"/>
                </a:lnTo>
                <a:lnTo>
                  <a:pt x="16852" y="1562"/>
                </a:lnTo>
                <a:lnTo>
                  <a:pt x="0" y="1562"/>
                </a:lnTo>
                <a:lnTo>
                  <a:pt x="0" y="2832"/>
                </a:lnTo>
                <a:lnTo>
                  <a:pt x="0" y="214922"/>
                </a:lnTo>
                <a:lnTo>
                  <a:pt x="0" y="216192"/>
                </a:lnTo>
                <a:lnTo>
                  <a:pt x="16852" y="216192"/>
                </a:lnTo>
                <a:lnTo>
                  <a:pt x="16852" y="214922"/>
                </a:lnTo>
                <a:lnTo>
                  <a:pt x="18376" y="214922"/>
                </a:lnTo>
                <a:lnTo>
                  <a:pt x="18376" y="28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15" name="object 115" descr="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4709826" y="5384196"/>
            <a:ext cx="108299" cy="218217"/>
          </a:xfrm>
          <a:prstGeom prst="rect">
            <a:avLst/>
          </a:prstGeom>
        </p:spPr>
      </p:pic>
      <p:pic>
        <p:nvPicPr>
          <p:cNvPr id="116" name="object 116" descr="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4914232" y="5451348"/>
            <a:ext cx="108299" cy="152590"/>
          </a:xfrm>
          <a:prstGeom prst="rect">
            <a:avLst/>
          </a:prstGeom>
        </p:spPr>
      </p:pic>
      <p:grpSp>
        <p:nvGrpSpPr>
          <p:cNvPr id="117" name="object 117" descr=""/>
          <p:cNvGrpSpPr/>
          <p:nvPr/>
        </p:nvGrpSpPr>
        <p:grpSpPr>
          <a:xfrm>
            <a:off x="5074348" y="5384196"/>
            <a:ext cx="567690" cy="220345"/>
            <a:chOff x="5074348" y="5384196"/>
            <a:chExt cx="567690" cy="220345"/>
          </a:xfrm>
        </p:grpSpPr>
        <p:pic>
          <p:nvPicPr>
            <p:cNvPr id="118" name="object 118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074348" y="5384196"/>
              <a:ext cx="122015" cy="219741"/>
            </a:xfrm>
            <a:prstGeom prst="rect">
              <a:avLst/>
            </a:prstGeom>
          </p:spPr>
        </p:pic>
        <p:pic>
          <p:nvPicPr>
            <p:cNvPr id="119" name="object 119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230087" y="5451347"/>
              <a:ext cx="134106" cy="152590"/>
            </a:xfrm>
            <a:prstGeom prst="rect">
              <a:avLst/>
            </a:prstGeom>
          </p:spPr>
        </p:pic>
        <p:pic>
          <p:nvPicPr>
            <p:cNvPr id="120" name="object 120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406866" y="5452872"/>
              <a:ext cx="112871" cy="151066"/>
            </a:xfrm>
            <a:prstGeom prst="rect">
              <a:avLst/>
            </a:prstGeom>
          </p:spPr>
        </p:pic>
        <p:pic>
          <p:nvPicPr>
            <p:cNvPr id="121" name="object 121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553265" y="5416200"/>
              <a:ext cx="88487" cy="187737"/>
            </a:xfrm>
            <a:prstGeom prst="rect">
              <a:avLst/>
            </a:prstGeom>
          </p:spPr>
        </p:pic>
      </p:grpSp>
      <p:grpSp>
        <p:nvGrpSpPr>
          <p:cNvPr id="122" name="object 122" descr=""/>
          <p:cNvGrpSpPr/>
          <p:nvPr/>
        </p:nvGrpSpPr>
        <p:grpSpPr>
          <a:xfrm>
            <a:off x="5747003" y="5397912"/>
            <a:ext cx="140335" cy="206375"/>
            <a:chOff x="5747003" y="5397912"/>
            <a:chExt cx="140335" cy="206375"/>
          </a:xfrm>
        </p:grpSpPr>
        <p:sp>
          <p:nvSpPr>
            <p:cNvPr id="123" name="object 123" descr=""/>
            <p:cNvSpPr/>
            <p:nvPr/>
          </p:nvSpPr>
          <p:spPr>
            <a:xfrm>
              <a:off x="5747003" y="5397912"/>
              <a:ext cx="24765" cy="205104"/>
            </a:xfrm>
            <a:custGeom>
              <a:avLst/>
              <a:gdLst/>
              <a:ahLst/>
              <a:cxnLst/>
              <a:rect l="l" t="t" r="r" b="b"/>
              <a:pathLst>
                <a:path w="24764" h="205104">
                  <a:moveTo>
                    <a:pt x="16764" y="56483"/>
                  </a:moveTo>
                  <a:lnTo>
                    <a:pt x="7620" y="56483"/>
                  </a:lnTo>
                  <a:lnTo>
                    <a:pt x="9144" y="54959"/>
                  </a:lnTo>
                  <a:lnTo>
                    <a:pt x="15240" y="54959"/>
                  </a:lnTo>
                  <a:lnTo>
                    <a:pt x="16764" y="56483"/>
                  </a:lnTo>
                  <a:close/>
                </a:path>
                <a:path w="24764" h="205104">
                  <a:moveTo>
                    <a:pt x="21336" y="202977"/>
                  </a:moveTo>
                  <a:lnTo>
                    <a:pt x="4572" y="202977"/>
                  </a:lnTo>
                  <a:lnTo>
                    <a:pt x="4572" y="201453"/>
                  </a:lnTo>
                  <a:lnTo>
                    <a:pt x="3048" y="201453"/>
                  </a:lnTo>
                  <a:lnTo>
                    <a:pt x="3048" y="58007"/>
                  </a:lnTo>
                  <a:lnTo>
                    <a:pt x="4572" y="58007"/>
                  </a:lnTo>
                  <a:lnTo>
                    <a:pt x="4572" y="56483"/>
                  </a:lnTo>
                  <a:lnTo>
                    <a:pt x="19812" y="56483"/>
                  </a:lnTo>
                  <a:lnTo>
                    <a:pt x="21336" y="58007"/>
                  </a:lnTo>
                  <a:lnTo>
                    <a:pt x="21336" y="202977"/>
                  </a:lnTo>
                  <a:close/>
                </a:path>
                <a:path w="24764" h="205104">
                  <a:moveTo>
                    <a:pt x="15240" y="204501"/>
                  </a:moveTo>
                  <a:lnTo>
                    <a:pt x="9144" y="204501"/>
                  </a:lnTo>
                  <a:lnTo>
                    <a:pt x="7620" y="202977"/>
                  </a:lnTo>
                  <a:lnTo>
                    <a:pt x="16764" y="202977"/>
                  </a:lnTo>
                  <a:lnTo>
                    <a:pt x="15240" y="204501"/>
                  </a:lnTo>
                  <a:close/>
                </a:path>
                <a:path w="24764" h="205104">
                  <a:moveTo>
                    <a:pt x="19812" y="24479"/>
                  </a:moveTo>
                  <a:lnTo>
                    <a:pt x="4572" y="24479"/>
                  </a:lnTo>
                  <a:lnTo>
                    <a:pt x="3048" y="22860"/>
                  </a:lnTo>
                  <a:lnTo>
                    <a:pt x="1524" y="21336"/>
                  </a:lnTo>
                  <a:lnTo>
                    <a:pt x="0" y="16764"/>
                  </a:lnTo>
                  <a:lnTo>
                    <a:pt x="0" y="7619"/>
                  </a:lnTo>
                  <a:lnTo>
                    <a:pt x="1524" y="4572"/>
                  </a:lnTo>
                  <a:lnTo>
                    <a:pt x="3048" y="3048"/>
                  </a:lnTo>
                  <a:lnTo>
                    <a:pt x="4572" y="0"/>
                  </a:lnTo>
                  <a:lnTo>
                    <a:pt x="19812" y="0"/>
                  </a:lnTo>
                  <a:lnTo>
                    <a:pt x="24384" y="4572"/>
                  </a:lnTo>
                  <a:lnTo>
                    <a:pt x="24384" y="19812"/>
                  </a:lnTo>
                  <a:lnTo>
                    <a:pt x="21336" y="22860"/>
                  </a:lnTo>
                  <a:lnTo>
                    <a:pt x="19812" y="244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4" name="object 124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800439" y="5416200"/>
              <a:ext cx="86868" cy="187737"/>
            </a:xfrm>
            <a:prstGeom prst="rect">
              <a:avLst/>
            </a:prstGeom>
          </p:spPr>
        </p:pic>
      </p:grpSp>
      <p:grpSp>
        <p:nvGrpSpPr>
          <p:cNvPr id="125" name="object 125" descr=""/>
          <p:cNvGrpSpPr/>
          <p:nvPr/>
        </p:nvGrpSpPr>
        <p:grpSpPr>
          <a:xfrm>
            <a:off x="5987986" y="5384196"/>
            <a:ext cx="590550" cy="220345"/>
            <a:chOff x="5987986" y="5384196"/>
            <a:chExt cx="590550" cy="220345"/>
          </a:xfrm>
        </p:grpSpPr>
        <p:pic>
          <p:nvPicPr>
            <p:cNvPr id="126" name="object 126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987986" y="5451348"/>
              <a:ext cx="106775" cy="152590"/>
            </a:xfrm>
            <a:prstGeom prst="rect">
              <a:avLst/>
            </a:prstGeom>
          </p:spPr>
        </p:pic>
        <p:pic>
          <p:nvPicPr>
            <p:cNvPr id="127" name="object 127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126765" y="5384196"/>
              <a:ext cx="181546" cy="219741"/>
            </a:xfrm>
            <a:prstGeom prst="rect">
              <a:avLst/>
            </a:prstGeom>
          </p:spPr>
        </p:pic>
        <p:pic>
          <p:nvPicPr>
            <p:cNvPr id="128" name="object 128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332745" y="5451348"/>
              <a:ext cx="123490" cy="152590"/>
            </a:xfrm>
            <a:prstGeom prst="rect">
              <a:avLst/>
            </a:prstGeom>
          </p:spPr>
        </p:pic>
        <p:pic>
          <p:nvPicPr>
            <p:cNvPr id="129" name="object 129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500526" y="5451348"/>
              <a:ext cx="77724" cy="151066"/>
            </a:xfrm>
            <a:prstGeom prst="rect">
              <a:avLst/>
            </a:prstGeom>
          </p:spPr>
        </p:pic>
      </p:grpSp>
      <p:grpSp>
        <p:nvGrpSpPr>
          <p:cNvPr id="130" name="object 130" descr=""/>
          <p:cNvGrpSpPr/>
          <p:nvPr/>
        </p:nvGrpSpPr>
        <p:grpSpPr>
          <a:xfrm>
            <a:off x="6678930" y="5397912"/>
            <a:ext cx="140335" cy="206375"/>
            <a:chOff x="6678930" y="5397912"/>
            <a:chExt cx="140335" cy="206375"/>
          </a:xfrm>
        </p:grpSpPr>
        <p:sp>
          <p:nvSpPr>
            <p:cNvPr id="131" name="object 131" descr=""/>
            <p:cNvSpPr/>
            <p:nvPr/>
          </p:nvSpPr>
          <p:spPr>
            <a:xfrm>
              <a:off x="6678930" y="5397912"/>
              <a:ext cx="24765" cy="205104"/>
            </a:xfrm>
            <a:custGeom>
              <a:avLst/>
              <a:gdLst/>
              <a:ahLst/>
              <a:cxnLst/>
              <a:rect l="l" t="t" r="r" b="b"/>
              <a:pathLst>
                <a:path w="24765" h="205104">
                  <a:moveTo>
                    <a:pt x="16764" y="56483"/>
                  </a:moveTo>
                  <a:lnTo>
                    <a:pt x="7620" y="56483"/>
                  </a:lnTo>
                  <a:lnTo>
                    <a:pt x="9144" y="54959"/>
                  </a:lnTo>
                  <a:lnTo>
                    <a:pt x="15240" y="54959"/>
                  </a:lnTo>
                  <a:lnTo>
                    <a:pt x="16764" y="56483"/>
                  </a:lnTo>
                  <a:close/>
                </a:path>
                <a:path w="24765" h="205104">
                  <a:moveTo>
                    <a:pt x="19812" y="202977"/>
                  </a:moveTo>
                  <a:lnTo>
                    <a:pt x="4572" y="202977"/>
                  </a:lnTo>
                  <a:lnTo>
                    <a:pt x="4572" y="201453"/>
                  </a:lnTo>
                  <a:lnTo>
                    <a:pt x="3048" y="201453"/>
                  </a:lnTo>
                  <a:lnTo>
                    <a:pt x="3048" y="58007"/>
                  </a:lnTo>
                  <a:lnTo>
                    <a:pt x="4572" y="58007"/>
                  </a:lnTo>
                  <a:lnTo>
                    <a:pt x="4572" y="56483"/>
                  </a:lnTo>
                  <a:lnTo>
                    <a:pt x="19812" y="56483"/>
                  </a:lnTo>
                  <a:lnTo>
                    <a:pt x="21336" y="58007"/>
                  </a:lnTo>
                  <a:lnTo>
                    <a:pt x="21336" y="201453"/>
                  </a:lnTo>
                  <a:lnTo>
                    <a:pt x="19812" y="202977"/>
                  </a:lnTo>
                  <a:close/>
                </a:path>
                <a:path w="24765" h="205104">
                  <a:moveTo>
                    <a:pt x="15240" y="204501"/>
                  </a:moveTo>
                  <a:lnTo>
                    <a:pt x="9144" y="204501"/>
                  </a:lnTo>
                  <a:lnTo>
                    <a:pt x="7620" y="202977"/>
                  </a:lnTo>
                  <a:lnTo>
                    <a:pt x="16764" y="202977"/>
                  </a:lnTo>
                  <a:lnTo>
                    <a:pt x="15240" y="204501"/>
                  </a:lnTo>
                  <a:close/>
                </a:path>
                <a:path w="24765" h="205104">
                  <a:moveTo>
                    <a:pt x="19812" y="24479"/>
                  </a:moveTo>
                  <a:lnTo>
                    <a:pt x="4572" y="24479"/>
                  </a:lnTo>
                  <a:lnTo>
                    <a:pt x="3048" y="22860"/>
                  </a:lnTo>
                  <a:lnTo>
                    <a:pt x="1524" y="21336"/>
                  </a:lnTo>
                  <a:lnTo>
                    <a:pt x="0" y="16764"/>
                  </a:lnTo>
                  <a:lnTo>
                    <a:pt x="0" y="7619"/>
                  </a:lnTo>
                  <a:lnTo>
                    <a:pt x="1524" y="4572"/>
                  </a:lnTo>
                  <a:lnTo>
                    <a:pt x="3048" y="3048"/>
                  </a:lnTo>
                  <a:lnTo>
                    <a:pt x="4572" y="0"/>
                  </a:lnTo>
                  <a:lnTo>
                    <a:pt x="19812" y="0"/>
                  </a:lnTo>
                  <a:lnTo>
                    <a:pt x="24384" y="4572"/>
                  </a:lnTo>
                  <a:lnTo>
                    <a:pt x="24384" y="19812"/>
                  </a:lnTo>
                  <a:lnTo>
                    <a:pt x="21336" y="22860"/>
                  </a:lnTo>
                  <a:lnTo>
                    <a:pt x="19812" y="244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2" name="object 132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732365" y="5416200"/>
              <a:ext cx="86868" cy="187737"/>
            </a:xfrm>
            <a:prstGeom prst="rect">
              <a:avLst/>
            </a:prstGeom>
          </p:spPr>
        </p:pic>
      </p:grpSp>
      <p:pic>
        <p:nvPicPr>
          <p:cNvPr id="133" name="object 133" descr="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6929056" y="5384196"/>
            <a:ext cx="1325499" cy="273081"/>
          </a:xfrm>
          <a:prstGeom prst="rect">
            <a:avLst/>
          </a:prstGeom>
        </p:spPr>
      </p:pic>
      <p:grpSp>
        <p:nvGrpSpPr>
          <p:cNvPr id="134" name="object 134" descr=""/>
          <p:cNvGrpSpPr/>
          <p:nvPr/>
        </p:nvGrpSpPr>
        <p:grpSpPr>
          <a:xfrm>
            <a:off x="529113" y="5968555"/>
            <a:ext cx="427355" cy="205104"/>
            <a:chOff x="529113" y="5968555"/>
            <a:chExt cx="427355" cy="205104"/>
          </a:xfrm>
        </p:grpSpPr>
        <p:pic>
          <p:nvPicPr>
            <p:cNvPr id="135" name="object 135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529113" y="5968555"/>
              <a:ext cx="271462" cy="204502"/>
            </a:xfrm>
            <a:prstGeom prst="rect">
              <a:avLst/>
            </a:prstGeom>
          </p:spPr>
        </p:pic>
        <p:pic>
          <p:nvPicPr>
            <p:cNvPr id="136" name="object 136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843248" y="6023514"/>
              <a:ext cx="112871" cy="149542"/>
            </a:xfrm>
            <a:prstGeom prst="rect">
              <a:avLst/>
            </a:prstGeom>
          </p:spPr>
        </p:pic>
      </p:grpSp>
      <p:grpSp>
        <p:nvGrpSpPr>
          <p:cNvPr id="137" name="object 137" descr=""/>
          <p:cNvGrpSpPr/>
          <p:nvPr/>
        </p:nvGrpSpPr>
        <p:grpSpPr>
          <a:xfrm>
            <a:off x="1070514" y="6021990"/>
            <a:ext cx="424180" cy="151130"/>
            <a:chOff x="1070514" y="6021990"/>
            <a:chExt cx="424180" cy="151130"/>
          </a:xfrm>
        </p:grpSpPr>
        <p:pic>
          <p:nvPicPr>
            <p:cNvPr id="138" name="object 138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070514" y="6021990"/>
              <a:ext cx="108299" cy="151066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204817" y="6021990"/>
              <a:ext cx="134207" cy="151066"/>
            </a:xfrm>
            <a:prstGeom prst="rect">
              <a:avLst/>
            </a:prstGeom>
          </p:spPr>
        </p:pic>
        <p:pic>
          <p:nvPicPr>
            <p:cNvPr id="140" name="object 140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380172" y="6023514"/>
              <a:ext cx="114395" cy="149542"/>
            </a:xfrm>
            <a:prstGeom prst="rect">
              <a:avLst/>
            </a:prstGeom>
          </p:spPr>
        </p:pic>
      </p:grpSp>
      <p:grpSp>
        <p:nvGrpSpPr>
          <p:cNvPr id="141" name="object 141" descr=""/>
          <p:cNvGrpSpPr/>
          <p:nvPr/>
        </p:nvGrpSpPr>
        <p:grpSpPr>
          <a:xfrm>
            <a:off x="1547907" y="5954839"/>
            <a:ext cx="183515" cy="218440"/>
            <a:chOff x="1547907" y="5954839"/>
            <a:chExt cx="183515" cy="218440"/>
          </a:xfrm>
        </p:grpSpPr>
        <p:sp>
          <p:nvSpPr>
            <p:cNvPr id="142" name="object 142" descr=""/>
            <p:cNvSpPr/>
            <p:nvPr/>
          </p:nvSpPr>
          <p:spPr>
            <a:xfrm>
              <a:off x="1547901" y="5954839"/>
              <a:ext cx="18415" cy="217170"/>
            </a:xfrm>
            <a:custGeom>
              <a:avLst/>
              <a:gdLst/>
              <a:ahLst/>
              <a:cxnLst/>
              <a:rect l="l" t="t" r="r" b="b"/>
              <a:pathLst>
                <a:path w="18415" h="217170">
                  <a:moveTo>
                    <a:pt x="18389" y="1524"/>
                  </a:moveTo>
                  <a:lnTo>
                    <a:pt x="16865" y="1524"/>
                  </a:lnTo>
                  <a:lnTo>
                    <a:pt x="15341" y="0"/>
                  </a:lnTo>
                  <a:lnTo>
                    <a:pt x="3149" y="0"/>
                  </a:lnTo>
                  <a:lnTo>
                    <a:pt x="1625" y="1524"/>
                  </a:lnTo>
                  <a:lnTo>
                    <a:pt x="0" y="1524"/>
                  </a:lnTo>
                  <a:lnTo>
                    <a:pt x="0" y="215176"/>
                  </a:lnTo>
                  <a:lnTo>
                    <a:pt x="1625" y="215176"/>
                  </a:lnTo>
                  <a:lnTo>
                    <a:pt x="3149" y="216700"/>
                  </a:lnTo>
                  <a:lnTo>
                    <a:pt x="15341" y="216700"/>
                  </a:lnTo>
                  <a:lnTo>
                    <a:pt x="16865" y="215176"/>
                  </a:lnTo>
                  <a:lnTo>
                    <a:pt x="18389" y="215176"/>
                  </a:lnTo>
                  <a:lnTo>
                    <a:pt x="18389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3" name="object 143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608962" y="5954839"/>
              <a:ext cx="122015" cy="218217"/>
            </a:xfrm>
            <a:prstGeom prst="rect">
              <a:avLst/>
            </a:prstGeom>
          </p:spPr>
        </p:pic>
      </p:grpSp>
      <p:pic>
        <p:nvPicPr>
          <p:cNvPr id="144" name="object 144" descr="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1846897" y="6021990"/>
            <a:ext cx="108299" cy="151066"/>
          </a:xfrm>
          <a:prstGeom prst="rect">
            <a:avLst/>
          </a:prstGeom>
        </p:spPr>
      </p:pic>
      <p:grpSp>
        <p:nvGrpSpPr>
          <p:cNvPr id="145" name="object 145" descr=""/>
          <p:cNvGrpSpPr/>
          <p:nvPr/>
        </p:nvGrpSpPr>
        <p:grpSpPr>
          <a:xfrm>
            <a:off x="2005488" y="5954839"/>
            <a:ext cx="319405" cy="218440"/>
            <a:chOff x="2005488" y="5954839"/>
            <a:chExt cx="319405" cy="218440"/>
          </a:xfrm>
        </p:grpSpPr>
        <p:sp>
          <p:nvSpPr>
            <p:cNvPr id="146" name="object 146" descr=""/>
            <p:cNvSpPr/>
            <p:nvPr/>
          </p:nvSpPr>
          <p:spPr>
            <a:xfrm>
              <a:off x="2005482" y="5954839"/>
              <a:ext cx="20320" cy="217170"/>
            </a:xfrm>
            <a:custGeom>
              <a:avLst/>
              <a:gdLst/>
              <a:ahLst/>
              <a:cxnLst/>
              <a:rect l="l" t="t" r="r" b="b"/>
              <a:pathLst>
                <a:path w="20319" h="217170">
                  <a:moveTo>
                    <a:pt x="19900" y="3048"/>
                  </a:moveTo>
                  <a:lnTo>
                    <a:pt x="18376" y="3048"/>
                  </a:lnTo>
                  <a:lnTo>
                    <a:pt x="18376" y="1524"/>
                  </a:lnTo>
                  <a:lnTo>
                    <a:pt x="16852" y="1524"/>
                  </a:lnTo>
                  <a:lnTo>
                    <a:pt x="16852" y="0"/>
                  </a:lnTo>
                  <a:lnTo>
                    <a:pt x="3136" y="0"/>
                  </a:lnTo>
                  <a:lnTo>
                    <a:pt x="3136" y="1524"/>
                  </a:lnTo>
                  <a:lnTo>
                    <a:pt x="1524" y="1524"/>
                  </a:lnTo>
                  <a:lnTo>
                    <a:pt x="1524" y="3048"/>
                  </a:lnTo>
                  <a:lnTo>
                    <a:pt x="0" y="3048"/>
                  </a:lnTo>
                  <a:lnTo>
                    <a:pt x="0" y="213652"/>
                  </a:lnTo>
                  <a:lnTo>
                    <a:pt x="1524" y="213652"/>
                  </a:lnTo>
                  <a:lnTo>
                    <a:pt x="1524" y="215176"/>
                  </a:lnTo>
                  <a:lnTo>
                    <a:pt x="3136" y="215176"/>
                  </a:lnTo>
                  <a:lnTo>
                    <a:pt x="3136" y="216700"/>
                  </a:lnTo>
                  <a:lnTo>
                    <a:pt x="16852" y="216700"/>
                  </a:lnTo>
                  <a:lnTo>
                    <a:pt x="16852" y="215176"/>
                  </a:lnTo>
                  <a:lnTo>
                    <a:pt x="18376" y="215176"/>
                  </a:lnTo>
                  <a:lnTo>
                    <a:pt x="18376" y="213652"/>
                  </a:lnTo>
                  <a:lnTo>
                    <a:pt x="19900" y="213652"/>
                  </a:lnTo>
                  <a:lnTo>
                    <a:pt x="19900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7" name="object 147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063496" y="6021990"/>
              <a:ext cx="94583" cy="151066"/>
            </a:xfrm>
            <a:prstGeom prst="rect">
              <a:avLst/>
            </a:prstGeom>
          </p:spPr>
        </p:pic>
        <p:pic>
          <p:nvPicPr>
            <p:cNvPr id="148" name="object 148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188559" y="6021990"/>
              <a:ext cx="135731" cy="151066"/>
            </a:xfrm>
            <a:prstGeom prst="rect">
              <a:avLst/>
            </a:prstGeom>
          </p:spPr>
        </p:pic>
      </p:grpSp>
      <p:grpSp>
        <p:nvGrpSpPr>
          <p:cNvPr id="149" name="object 149" descr=""/>
          <p:cNvGrpSpPr/>
          <p:nvPr/>
        </p:nvGrpSpPr>
        <p:grpSpPr>
          <a:xfrm>
            <a:off x="2437161" y="6021990"/>
            <a:ext cx="405765" cy="151130"/>
            <a:chOff x="2437161" y="6021990"/>
            <a:chExt cx="405765" cy="151130"/>
          </a:xfrm>
        </p:grpSpPr>
        <p:pic>
          <p:nvPicPr>
            <p:cNvPr id="150" name="object 150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437161" y="6023514"/>
              <a:ext cx="114395" cy="149542"/>
            </a:xfrm>
            <a:prstGeom prst="rect">
              <a:avLst/>
            </a:prstGeom>
          </p:spPr>
        </p:pic>
        <p:pic>
          <p:nvPicPr>
            <p:cNvPr id="151" name="object 151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2592800" y="6021990"/>
              <a:ext cx="94488" cy="151066"/>
            </a:xfrm>
            <a:prstGeom prst="rect">
              <a:avLst/>
            </a:prstGeom>
          </p:spPr>
        </p:pic>
        <p:pic>
          <p:nvPicPr>
            <p:cNvPr id="152" name="object 152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717912" y="6021990"/>
              <a:ext cx="125014" cy="151066"/>
            </a:xfrm>
            <a:prstGeom prst="rect">
              <a:avLst/>
            </a:prstGeom>
          </p:spPr>
        </p:pic>
      </p:grpSp>
      <p:grpSp>
        <p:nvGrpSpPr>
          <p:cNvPr id="153" name="object 153" descr=""/>
          <p:cNvGrpSpPr/>
          <p:nvPr/>
        </p:nvGrpSpPr>
        <p:grpSpPr>
          <a:xfrm>
            <a:off x="2939033" y="5954839"/>
            <a:ext cx="405765" cy="218440"/>
            <a:chOff x="2939033" y="5954839"/>
            <a:chExt cx="405765" cy="218440"/>
          </a:xfrm>
        </p:grpSpPr>
        <p:pic>
          <p:nvPicPr>
            <p:cNvPr id="154" name="object 154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2939033" y="5985319"/>
              <a:ext cx="86868" cy="187737"/>
            </a:xfrm>
            <a:prstGeom prst="rect">
              <a:avLst/>
            </a:prstGeom>
          </p:spPr>
        </p:pic>
        <p:pic>
          <p:nvPicPr>
            <p:cNvPr id="155" name="object 155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3062573" y="5954839"/>
              <a:ext cx="114395" cy="216693"/>
            </a:xfrm>
            <a:prstGeom prst="rect">
              <a:avLst/>
            </a:prstGeom>
          </p:spPr>
        </p:pic>
        <p:pic>
          <p:nvPicPr>
            <p:cNvPr id="156" name="object 156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3219689" y="6021990"/>
              <a:ext cx="125014" cy="151066"/>
            </a:xfrm>
            <a:prstGeom prst="rect">
              <a:avLst/>
            </a:prstGeom>
          </p:spPr>
        </p:pic>
      </p:grpSp>
      <p:pic>
        <p:nvPicPr>
          <p:cNvPr id="157" name="object 157" descr="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3449954" y="6021990"/>
            <a:ext cx="543020" cy="205930"/>
          </a:xfrm>
          <a:prstGeom prst="rect">
            <a:avLst/>
          </a:prstGeom>
        </p:spPr>
      </p:pic>
      <p:grpSp>
        <p:nvGrpSpPr>
          <p:cNvPr id="158" name="object 158" descr=""/>
          <p:cNvGrpSpPr/>
          <p:nvPr/>
        </p:nvGrpSpPr>
        <p:grpSpPr>
          <a:xfrm>
            <a:off x="4084510" y="5985319"/>
            <a:ext cx="247650" cy="187960"/>
            <a:chOff x="4084510" y="5985319"/>
            <a:chExt cx="247650" cy="187960"/>
          </a:xfrm>
        </p:grpSpPr>
        <p:pic>
          <p:nvPicPr>
            <p:cNvPr id="159" name="object 159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084510" y="5985319"/>
              <a:ext cx="88392" cy="187737"/>
            </a:xfrm>
            <a:prstGeom prst="rect">
              <a:avLst/>
            </a:prstGeom>
          </p:spPr>
        </p:pic>
        <p:pic>
          <p:nvPicPr>
            <p:cNvPr id="160" name="object 160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4195857" y="6021990"/>
              <a:ext cx="135731" cy="151066"/>
            </a:xfrm>
            <a:prstGeom prst="rect">
              <a:avLst/>
            </a:prstGeom>
          </p:spPr>
        </p:pic>
      </p:grpSp>
      <p:grpSp>
        <p:nvGrpSpPr>
          <p:cNvPr id="161" name="object 161" descr=""/>
          <p:cNvGrpSpPr/>
          <p:nvPr/>
        </p:nvGrpSpPr>
        <p:grpSpPr>
          <a:xfrm>
            <a:off x="4424648" y="5985319"/>
            <a:ext cx="219710" cy="187960"/>
            <a:chOff x="4424648" y="5985319"/>
            <a:chExt cx="219710" cy="187960"/>
          </a:xfrm>
        </p:grpSpPr>
        <p:pic>
          <p:nvPicPr>
            <p:cNvPr id="162" name="object 162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4424648" y="5985319"/>
              <a:ext cx="88392" cy="187737"/>
            </a:xfrm>
            <a:prstGeom prst="rect">
              <a:avLst/>
            </a:prstGeom>
          </p:spPr>
        </p:pic>
        <p:pic>
          <p:nvPicPr>
            <p:cNvPr id="163" name="object 163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535995" y="6021990"/>
              <a:ext cx="108204" cy="151066"/>
            </a:xfrm>
            <a:prstGeom prst="rect">
              <a:avLst/>
            </a:prstGeom>
          </p:spPr>
        </p:pic>
      </p:grpSp>
      <p:sp>
        <p:nvSpPr>
          <p:cNvPr id="164" name="object 164" descr=""/>
          <p:cNvSpPr/>
          <p:nvPr/>
        </p:nvSpPr>
        <p:spPr>
          <a:xfrm>
            <a:off x="4694491" y="5954839"/>
            <a:ext cx="20320" cy="217170"/>
          </a:xfrm>
          <a:custGeom>
            <a:avLst/>
            <a:gdLst/>
            <a:ahLst/>
            <a:cxnLst/>
            <a:rect l="l" t="t" r="r" b="b"/>
            <a:pathLst>
              <a:path w="20320" h="217170">
                <a:moveTo>
                  <a:pt x="19900" y="3048"/>
                </a:moveTo>
                <a:lnTo>
                  <a:pt x="18376" y="3048"/>
                </a:lnTo>
                <a:lnTo>
                  <a:pt x="18376" y="1524"/>
                </a:lnTo>
                <a:lnTo>
                  <a:pt x="16852" y="1524"/>
                </a:lnTo>
                <a:lnTo>
                  <a:pt x="16852" y="0"/>
                </a:lnTo>
                <a:lnTo>
                  <a:pt x="3136" y="0"/>
                </a:lnTo>
                <a:lnTo>
                  <a:pt x="3136" y="1524"/>
                </a:lnTo>
                <a:lnTo>
                  <a:pt x="1524" y="1524"/>
                </a:lnTo>
                <a:lnTo>
                  <a:pt x="1524" y="3048"/>
                </a:lnTo>
                <a:lnTo>
                  <a:pt x="0" y="3048"/>
                </a:lnTo>
                <a:lnTo>
                  <a:pt x="0" y="213652"/>
                </a:lnTo>
                <a:lnTo>
                  <a:pt x="1524" y="213652"/>
                </a:lnTo>
                <a:lnTo>
                  <a:pt x="1524" y="215176"/>
                </a:lnTo>
                <a:lnTo>
                  <a:pt x="3136" y="215176"/>
                </a:lnTo>
                <a:lnTo>
                  <a:pt x="3136" y="216700"/>
                </a:lnTo>
                <a:lnTo>
                  <a:pt x="16852" y="216700"/>
                </a:lnTo>
                <a:lnTo>
                  <a:pt x="16852" y="215176"/>
                </a:lnTo>
                <a:lnTo>
                  <a:pt x="18376" y="215176"/>
                </a:lnTo>
                <a:lnTo>
                  <a:pt x="18376" y="213652"/>
                </a:lnTo>
                <a:lnTo>
                  <a:pt x="19900" y="213652"/>
                </a:lnTo>
                <a:lnTo>
                  <a:pt x="19900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65" name="object 165" descr="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4764785" y="5954839"/>
            <a:ext cx="106680" cy="216693"/>
          </a:xfrm>
          <a:prstGeom prst="rect">
            <a:avLst/>
          </a:prstGeom>
        </p:spPr>
      </p:pic>
      <p:pic>
        <p:nvPicPr>
          <p:cNvPr id="166" name="object 166" descr="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4969097" y="6021990"/>
            <a:ext cx="108299" cy="151066"/>
          </a:xfrm>
          <a:prstGeom prst="rect">
            <a:avLst/>
          </a:prstGeom>
        </p:spPr>
      </p:pic>
      <p:grpSp>
        <p:nvGrpSpPr>
          <p:cNvPr id="167" name="object 167" descr=""/>
          <p:cNvGrpSpPr/>
          <p:nvPr/>
        </p:nvGrpSpPr>
        <p:grpSpPr>
          <a:xfrm>
            <a:off x="5127783" y="5954839"/>
            <a:ext cx="291465" cy="218440"/>
            <a:chOff x="5127783" y="5954839"/>
            <a:chExt cx="291465" cy="218440"/>
          </a:xfrm>
        </p:grpSpPr>
        <p:pic>
          <p:nvPicPr>
            <p:cNvPr id="168" name="object 168" descr="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284851" y="6021990"/>
              <a:ext cx="134207" cy="151066"/>
            </a:xfrm>
            <a:prstGeom prst="rect">
              <a:avLst/>
            </a:prstGeom>
          </p:spPr>
        </p:pic>
        <p:pic>
          <p:nvPicPr>
            <p:cNvPr id="169" name="object 169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5127783" y="5954839"/>
              <a:ext cx="123539" cy="218217"/>
            </a:xfrm>
            <a:prstGeom prst="rect">
              <a:avLst/>
            </a:prstGeom>
          </p:spPr>
        </p:pic>
      </p:grpSp>
      <p:grpSp>
        <p:nvGrpSpPr>
          <p:cNvPr id="170" name="object 170" descr=""/>
          <p:cNvGrpSpPr/>
          <p:nvPr/>
        </p:nvGrpSpPr>
        <p:grpSpPr>
          <a:xfrm>
            <a:off x="5460301" y="5985319"/>
            <a:ext cx="234950" cy="187960"/>
            <a:chOff x="5460301" y="5985319"/>
            <a:chExt cx="234950" cy="187960"/>
          </a:xfrm>
        </p:grpSpPr>
        <p:pic>
          <p:nvPicPr>
            <p:cNvPr id="171" name="object 171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5608224" y="5985319"/>
              <a:ext cx="86963" cy="187737"/>
            </a:xfrm>
            <a:prstGeom prst="rect">
              <a:avLst/>
            </a:prstGeom>
          </p:spPr>
        </p:pic>
        <p:pic>
          <p:nvPicPr>
            <p:cNvPr id="172" name="object 172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460301" y="6023514"/>
              <a:ext cx="114395" cy="149542"/>
            </a:xfrm>
            <a:prstGeom prst="rect">
              <a:avLst/>
            </a:prstGeom>
          </p:spPr>
        </p:pic>
      </p:grpSp>
      <p:grpSp>
        <p:nvGrpSpPr>
          <p:cNvPr id="173" name="object 173" descr=""/>
          <p:cNvGrpSpPr/>
          <p:nvPr/>
        </p:nvGrpSpPr>
        <p:grpSpPr>
          <a:xfrm>
            <a:off x="5805011" y="5954839"/>
            <a:ext cx="518795" cy="218440"/>
            <a:chOff x="5805011" y="5954839"/>
            <a:chExt cx="518795" cy="218440"/>
          </a:xfrm>
        </p:grpSpPr>
        <p:pic>
          <p:nvPicPr>
            <p:cNvPr id="174" name="object 174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805011" y="5954839"/>
              <a:ext cx="114395" cy="216693"/>
            </a:xfrm>
            <a:prstGeom prst="rect">
              <a:avLst/>
            </a:prstGeom>
          </p:spPr>
        </p:pic>
        <p:pic>
          <p:nvPicPr>
            <p:cNvPr id="175" name="object 175" descr="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962229" y="6021990"/>
              <a:ext cx="134056" cy="151066"/>
            </a:xfrm>
            <a:prstGeom prst="rect">
              <a:avLst/>
            </a:prstGeom>
          </p:spPr>
        </p:pic>
        <p:pic>
          <p:nvPicPr>
            <p:cNvPr id="176" name="object 176" descr="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6120670" y="6023514"/>
              <a:ext cx="202882" cy="148018"/>
            </a:xfrm>
            <a:prstGeom prst="rect">
              <a:avLst/>
            </a:prstGeom>
          </p:spPr>
        </p:pic>
      </p:grpSp>
      <p:pic>
        <p:nvPicPr>
          <p:cNvPr id="177" name="object 177" descr="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6421183" y="5954934"/>
            <a:ext cx="1301019" cy="218122"/>
          </a:xfrm>
          <a:prstGeom prst="rect">
            <a:avLst/>
          </a:prstGeom>
        </p:spPr>
      </p:pic>
      <p:grpSp>
        <p:nvGrpSpPr>
          <p:cNvPr id="178" name="object 178" descr=""/>
          <p:cNvGrpSpPr/>
          <p:nvPr/>
        </p:nvGrpSpPr>
        <p:grpSpPr>
          <a:xfrm>
            <a:off x="7815262" y="5953315"/>
            <a:ext cx="378460" cy="220345"/>
            <a:chOff x="7815262" y="5953315"/>
            <a:chExt cx="378460" cy="220345"/>
          </a:xfrm>
        </p:grpSpPr>
        <p:pic>
          <p:nvPicPr>
            <p:cNvPr id="179" name="object 179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7815262" y="5953315"/>
              <a:ext cx="219646" cy="219741"/>
            </a:xfrm>
            <a:prstGeom prst="rect">
              <a:avLst/>
            </a:prstGeom>
          </p:spPr>
        </p:pic>
        <p:pic>
          <p:nvPicPr>
            <p:cNvPr id="180" name="object 180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8068486" y="6021990"/>
              <a:ext cx="125014" cy="151066"/>
            </a:xfrm>
            <a:prstGeom prst="rect">
              <a:avLst/>
            </a:prstGeom>
          </p:spPr>
        </p:pic>
      </p:grpSp>
      <p:sp>
        <p:nvSpPr>
          <p:cNvPr id="181" name="object 181" descr=""/>
          <p:cNvSpPr/>
          <p:nvPr/>
        </p:nvSpPr>
        <p:spPr>
          <a:xfrm>
            <a:off x="8236255" y="5954839"/>
            <a:ext cx="18415" cy="217170"/>
          </a:xfrm>
          <a:custGeom>
            <a:avLst/>
            <a:gdLst/>
            <a:ahLst/>
            <a:cxnLst/>
            <a:rect l="l" t="t" r="r" b="b"/>
            <a:pathLst>
              <a:path w="18415" h="217170">
                <a:moveTo>
                  <a:pt x="16764" y="215176"/>
                </a:moveTo>
                <a:lnTo>
                  <a:pt x="3048" y="215176"/>
                </a:lnTo>
                <a:lnTo>
                  <a:pt x="3048" y="216700"/>
                </a:lnTo>
                <a:lnTo>
                  <a:pt x="16764" y="216700"/>
                </a:lnTo>
                <a:lnTo>
                  <a:pt x="16764" y="215176"/>
                </a:lnTo>
                <a:close/>
              </a:path>
              <a:path w="18415" h="217170">
                <a:moveTo>
                  <a:pt x="16764" y="0"/>
                </a:moveTo>
                <a:lnTo>
                  <a:pt x="3048" y="0"/>
                </a:lnTo>
                <a:lnTo>
                  <a:pt x="3048" y="1524"/>
                </a:lnTo>
                <a:lnTo>
                  <a:pt x="16764" y="1524"/>
                </a:lnTo>
                <a:lnTo>
                  <a:pt x="16764" y="0"/>
                </a:lnTo>
                <a:close/>
              </a:path>
              <a:path w="18415" h="217170">
                <a:moveTo>
                  <a:pt x="18288" y="1562"/>
                </a:moveTo>
                <a:lnTo>
                  <a:pt x="863" y="1562"/>
                </a:lnTo>
                <a:lnTo>
                  <a:pt x="863" y="2832"/>
                </a:lnTo>
                <a:lnTo>
                  <a:pt x="0" y="2832"/>
                </a:lnTo>
                <a:lnTo>
                  <a:pt x="0" y="213652"/>
                </a:lnTo>
                <a:lnTo>
                  <a:pt x="635" y="213652"/>
                </a:lnTo>
                <a:lnTo>
                  <a:pt x="635" y="214922"/>
                </a:lnTo>
                <a:lnTo>
                  <a:pt x="18288" y="214922"/>
                </a:lnTo>
                <a:lnTo>
                  <a:pt x="18288" y="213652"/>
                </a:lnTo>
                <a:lnTo>
                  <a:pt x="18288" y="2832"/>
                </a:lnTo>
                <a:lnTo>
                  <a:pt x="18288" y="15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 descr=""/>
          <p:cNvSpPr/>
          <p:nvPr/>
        </p:nvSpPr>
        <p:spPr>
          <a:xfrm>
            <a:off x="8375046" y="5967031"/>
            <a:ext cx="24765" cy="205104"/>
          </a:xfrm>
          <a:custGeom>
            <a:avLst/>
            <a:gdLst/>
            <a:ahLst/>
            <a:cxnLst/>
            <a:rect l="l" t="t" r="r" b="b"/>
            <a:pathLst>
              <a:path w="24765" h="205104">
                <a:moveTo>
                  <a:pt x="19812" y="58007"/>
                </a:moveTo>
                <a:lnTo>
                  <a:pt x="4572" y="58007"/>
                </a:lnTo>
                <a:lnTo>
                  <a:pt x="6096" y="56483"/>
                </a:lnTo>
                <a:lnTo>
                  <a:pt x="19812" y="56483"/>
                </a:lnTo>
                <a:lnTo>
                  <a:pt x="19812" y="58007"/>
                </a:lnTo>
                <a:close/>
              </a:path>
              <a:path w="24765" h="205104">
                <a:moveTo>
                  <a:pt x="21336" y="202977"/>
                </a:moveTo>
                <a:lnTo>
                  <a:pt x="3048" y="202977"/>
                </a:lnTo>
                <a:lnTo>
                  <a:pt x="3048" y="58007"/>
                </a:lnTo>
                <a:lnTo>
                  <a:pt x="21336" y="58007"/>
                </a:lnTo>
                <a:lnTo>
                  <a:pt x="21336" y="202977"/>
                </a:lnTo>
                <a:close/>
              </a:path>
              <a:path w="24765" h="205104">
                <a:moveTo>
                  <a:pt x="19812" y="204501"/>
                </a:moveTo>
                <a:lnTo>
                  <a:pt x="6096" y="204501"/>
                </a:lnTo>
                <a:lnTo>
                  <a:pt x="4572" y="202977"/>
                </a:lnTo>
                <a:lnTo>
                  <a:pt x="19812" y="202977"/>
                </a:lnTo>
                <a:lnTo>
                  <a:pt x="19812" y="204501"/>
                </a:lnTo>
                <a:close/>
              </a:path>
              <a:path w="24765" h="205104">
                <a:moveTo>
                  <a:pt x="16764" y="26003"/>
                </a:moveTo>
                <a:lnTo>
                  <a:pt x="7620" y="26003"/>
                </a:lnTo>
                <a:lnTo>
                  <a:pt x="4572" y="24384"/>
                </a:lnTo>
                <a:lnTo>
                  <a:pt x="1524" y="21336"/>
                </a:lnTo>
                <a:lnTo>
                  <a:pt x="0" y="18288"/>
                </a:lnTo>
                <a:lnTo>
                  <a:pt x="0" y="7620"/>
                </a:lnTo>
                <a:lnTo>
                  <a:pt x="1524" y="4572"/>
                </a:lnTo>
                <a:lnTo>
                  <a:pt x="4572" y="1524"/>
                </a:lnTo>
                <a:lnTo>
                  <a:pt x="7620" y="0"/>
                </a:lnTo>
                <a:lnTo>
                  <a:pt x="16764" y="0"/>
                </a:lnTo>
                <a:lnTo>
                  <a:pt x="19812" y="1524"/>
                </a:lnTo>
                <a:lnTo>
                  <a:pt x="21336" y="3048"/>
                </a:lnTo>
                <a:lnTo>
                  <a:pt x="24384" y="4572"/>
                </a:lnTo>
                <a:lnTo>
                  <a:pt x="24384" y="21336"/>
                </a:lnTo>
                <a:lnTo>
                  <a:pt x="21336" y="22860"/>
                </a:lnTo>
                <a:lnTo>
                  <a:pt x="19812" y="24384"/>
                </a:lnTo>
                <a:lnTo>
                  <a:pt x="16764" y="260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3" name="object 183" descr="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8448293" y="6021990"/>
            <a:ext cx="114395" cy="149542"/>
          </a:xfrm>
          <a:prstGeom prst="rect">
            <a:avLst/>
          </a:prstGeom>
        </p:spPr>
      </p:pic>
      <p:grpSp>
        <p:nvGrpSpPr>
          <p:cNvPr id="184" name="object 184" descr=""/>
          <p:cNvGrpSpPr/>
          <p:nvPr/>
        </p:nvGrpSpPr>
        <p:grpSpPr>
          <a:xfrm>
            <a:off x="8686228" y="5954839"/>
            <a:ext cx="788670" cy="260985"/>
            <a:chOff x="8686228" y="5954839"/>
            <a:chExt cx="788670" cy="260985"/>
          </a:xfrm>
        </p:grpSpPr>
        <p:pic>
          <p:nvPicPr>
            <p:cNvPr id="185" name="object 185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8843446" y="6021990"/>
              <a:ext cx="134056" cy="151066"/>
            </a:xfrm>
            <a:prstGeom prst="rect">
              <a:avLst/>
            </a:prstGeom>
          </p:spPr>
        </p:pic>
        <p:pic>
          <p:nvPicPr>
            <p:cNvPr id="186" name="object 186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8686228" y="5954839"/>
              <a:ext cx="121967" cy="218217"/>
            </a:xfrm>
            <a:prstGeom prst="rect">
              <a:avLst/>
            </a:prstGeom>
          </p:spPr>
        </p:pic>
        <p:pic>
          <p:nvPicPr>
            <p:cNvPr id="187" name="object 187" descr="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9009602" y="6021990"/>
              <a:ext cx="134207" cy="151066"/>
            </a:xfrm>
            <a:prstGeom prst="rect">
              <a:avLst/>
            </a:prstGeom>
          </p:spPr>
        </p:pic>
        <p:pic>
          <p:nvPicPr>
            <p:cNvPr id="188" name="object 188" descr="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9186481" y="5954839"/>
              <a:ext cx="221170" cy="218217"/>
            </a:xfrm>
            <a:prstGeom prst="rect">
              <a:avLst/>
            </a:prstGeom>
          </p:spPr>
        </p:pic>
        <p:sp>
          <p:nvSpPr>
            <p:cNvPr id="189" name="object 189" descr=""/>
            <p:cNvSpPr/>
            <p:nvPr/>
          </p:nvSpPr>
          <p:spPr>
            <a:xfrm>
              <a:off x="9430512" y="6140958"/>
              <a:ext cx="44450" cy="74930"/>
            </a:xfrm>
            <a:custGeom>
              <a:avLst/>
              <a:gdLst/>
              <a:ahLst/>
              <a:cxnLst/>
              <a:rect l="l" t="t" r="r" b="b"/>
              <a:pathLst>
                <a:path w="44450" h="74929">
                  <a:moveTo>
                    <a:pt x="38195" y="1524"/>
                  </a:moveTo>
                  <a:lnTo>
                    <a:pt x="27432" y="1524"/>
                  </a:lnTo>
                  <a:lnTo>
                    <a:pt x="28956" y="0"/>
                  </a:lnTo>
                  <a:lnTo>
                    <a:pt x="36671" y="0"/>
                  </a:lnTo>
                  <a:lnTo>
                    <a:pt x="38195" y="1524"/>
                  </a:lnTo>
                  <a:close/>
                </a:path>
                <a:path w="44450" h="74929">
                  <a:moveTo>
                    <a:pt x="41243" y="3048"/>
                  </a:moveTo>
                  <a:lnTo>
                    <a:pt x="24384" y="3048"/>
                  </a:lnTo>
                  <a:lnTo>
                    <a:pt x="25908" y="1524"/>
                  </a:lnTo>
                  <a:lnTo>
                    <a:pt x="41243" y="1524"/>
                  </a:lnTo>
                  <a:lnTo>
                    <a:pt x="41243" y="3048"/>
                  </a:lnTo>
                  <a:close/>
                </a:path>
                <a:path w="44450" h="74929">
                  <a:moveTo>
                    <a:pt x="10668" y="74771"/>
                  </a:moveTo>
                  <a:lnTo>
                    <a:pt x="0" y="74771"/>
                  </a:lnTo>
                  <a:lnTo>
                    <a:pt x="0" y="71723"/>
                  </a:lnTo>
                  <a:lnTo>
                    <a:pt x="21336" y="29051"/>
                  </a:lnTo>
                  <a:lnTo>
                    <a:pt x="21336" y="7620"/>
                  </a:lnTo>
                  <a:lnTo>
                    <a:pt x="22860" y="6096"/>
                  </a:lnTo>
                  <a:lnTo>
                    <a:pt x="22860" y="3048"/>
                  </a:lnTo>
                  <a:lnTo>
                    <a:pt x="42767" y="3048"/>
                  </a:lnTo>
                  <a:lnTo>
                    <a:pt x="42767" y="4572"/>
                  </a:lnTo>
                  <a:lnTo>
                    <a:pt x="44291" y="6096"/>
                  </a:lnTo>
                  <a:lnTo>
                    <a:pt x="44291" y="22955"/>
                  </a:lnTo>
                  <a:lnTo>
                    <a:pt x="42767" y="26003"/>
                  </a:lnTo>
                  <a:lnTo>
                    <a:pt x="42767" y="27527"/>
                  </a:lnTo>
                  <a:lnTo>
                    <a:pt x="41243" y="29051"/>
                  </a:lnTo>
                  <a:lnTo>
                    <a:pt x="41243" y="32099"/>
                  </a:lnTo>
                  <a:lnTo>
                    <a:pt x="38195" y="35147"/>
                  </a:lnTo>
                  <a:lnTo>
                    <a:pt x="36671" y="38195"/>
                  </a:lnTo>
                  <a:lnTo>
                    <a:pt x="15240" y="71723"/>
                  </a:lnTo>
                  <a:lnTo>
                    <a:pt x="13716" y="71723"/>
                  </a:lnTo>
                  <a:lnTo>
                    <a:pt x="13716" y="73247"/>
                  </a:lnTo>
                  <a:lnTo>
                    <a:pt x="12192" y="73247"/>
                  </a:lnTo>
                  <a:lnTo>
                    <a:pt x="10668" y="74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0" name="object 190" descr=""/>
          <p:cNvGrpSpPr/>
          <p:nvPr/>
        </p:nvGrpSpPr>
        <p:grpSpPr>
          <a:xfrm>
            <a:off x="548925" y="6360700"/>
            <a:ext cx="869950" cy="206375"/>
            <a:chOff x="548925" y="6360700"/>
            <a:chExt cx="869950" cy="206375"/>
          </a:xfrm>
        </p:grpSpPr>
        <p:pic>
          <p:nvPicPr>
            <p:cNvPr id="191" name="object 191" descr="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793003" y="6415659"/>
              <a:ext cx="134109" cy="151066"/>
            </a:xfrm>
            <a:prstGeom prst="rect">
              <a:avLst/>
            </a:prstGeom>
          </p:spPr>
        </p:pic>
        <p:pic>
          <p:nvPicPr>
            <p:cNvPr id="192" name="object 192" descr="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548925" y="6415659"/>
              <a:ext cx="199834" cy="149542"/>
            </a:xfrm>
            <a:prstGeom prst="rect">
              <a:avLst/>
            </a:prstGeom>
          </p:spPr>
        </p:pic>
        <p:pic>
          <p:nvPicPr>
            <p:cNvPr id="193" name="object 193" descr="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948499" y="6417182"/>
              <a:ext cx="126587" cy="148018"/>
            </a:xfrm>
            <a:prstGeom prst="rect">
              <a:avLst/>
            </a:prstGeom>
          </p:spPr>
        </p:pic>
        <p:sp>
          <p:nvSpPr>
            <p:cNvPr id="194" name="object 194" descr=""/>
            <p:cNvSpPr/>
            <p:nvPr/>
          </p:nvSpPr>
          <p:spPr>
            <a:xfrm>
              <a:off x="1104138" y="6360700"/>
              <a:ext cx="24765" cy="205104"/>
            </a:xfrm>
            <a:custGeom>
              <a:avLst/>
              <a:gdLst/>
              <a:ahLst/>
              <a:cxnLst/>
              <a:rect l="l" t="t" r="r" b="b"/>
              <a:pathLst>
                <a:path w="24765" h="205104">
                  <a:moveTo>
                    <a:pt x="21336" y="202977"/>
                  </a:moveTo>
                  <a:lnTo>
                    <a:pt x="4572" y="202977"/>
                  </a:lnTo>
                  <a:lnTo>
                    <a:pt x="4572" y="201358"/>
                  </a:lnTo>
                  <a:lnTo>
                    <a:pt x="3048" y="201358"/>
                  </a:lnTo>
                  <a:lnTo>
                    <a:pt x="3048" y="59531"/>
                  </a:lnTo>
                  <a:lnTo>
                    <a:pt x="6096" y="56483"/>
                  </a:lnTo>
                  <a:lnTo>
                    <a:pt x="19812" y="56483"/>
                  </a:lnTo>
                  <a:lnTo>
                    <a:pt x="21336" y="58007"/>
                  </a:lnTo>
                  <a:lnTo>
                    <a:pt x="21336" y="202977"/>
                  </a:lnTo>
                  <a:close/>
                </a:path>
                <a:path w="24765" h="205104">
                  <a:moveTo>
                    <a:pt x="18288" y="204501"/>
                  </a:moveTo>
                  <a:lnTo>
                    <a:pt x="7620" y="204501"/>
                  </a:lnTo>
                  <a:lnTo>
                    <a:pt x="6096" y="202977"/>
                  </a:lnTo>
                  <a:lnTo>
                    <a:pt x="19812" y="202977"/>
                  </a:lnTo>
                  <a:lnTo>
                    <a:pt x="18288" y="204501"/>
                  </a:lnTo>
                  <a:close/>
                </a:path>
                <a:path w="24765" h="205104">
                  <a:moveTo>
                    <a:pt x="16764" y="25908"/>
                  </a:moveTo>
                  <a:lnTo>
                    <a:pt x="7620" y="25908"/>
                  </a:lnTo>
                  <a:lnTo>
                    <a:pt x="4572" y="24384"/>
                  </a:lnTo>
                  <a:lnTo>
                    <a:pt x="1524" y="21336"/>
                  </a:lnTo>
                  <a:lnTo>
                    <a:pt x="0" y="18288"/>
                  </a:lnTo>
                  <a:lnTo>
                    <a:pt x="0" y="7620"/>
                  </a:lnTo>
                  <a:lnTo>
                    <a:pt x="1524" y="4572"/>
                  </a:lnTo>
                  <a:lnTo>
                    <a:pt x="4572" y="1524"/>
                  </a:lnTo>
                  <a:lnTo>
                    <a:pt x="7620" y="0"/>
                  </a:lnTo>
                  <a:lnTo>
                    <a:pt x="16764" y="0"/>
                  </a:lnTo>
                  <a:lnTo>
                    <a:pt x="22860" y="3048"/>
                  </a:lnTo>
                  <a:lnTo>
                    <a:pt x="24384" y="4572"/>
                  </a:lnTo>
                  <a:lnTo>
                    <a:pt x="24384" y="21336"/>
                  </a:lnTo>
                  <a:lnTo>
                    <a:pt x="21336" y="22860"/>
                  </a:lnTo>
                  <a:lnTo>
                    <a:pt x="19812" y="24384"/>
                  </a:lnTo>
                  <a:lnTo>
                    <a:pt x="16764" y="259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5" name="object 195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168235" y="6415659"/>
              <a:ext cx="123449" cy="151066"/>
            </a:xfrm>
            <a:prstGeom prst="rect">
              <a:avLst/>
            </a:prstGeom>
          </p:spPr>
        </p:pic>
        <p:pic>
          <p:nvPicPr>
            <p:cNvPr id="196" name="object 196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323784" y="6415659"/>
              <a:ext cx="94488" cy="151066"/>
            </a:xfrm>
            <a:prstGeom prst="rect">
              <a:avLst/>
            </a:prstGeom>
          </p:spPr>
        </p:pic>
      </p:grpSp>
      <p:grpSp>
        <p:nvGrpSpPr>
          <p:cNvPr id="197" name="object 197" descr=""/>
          <p:cNvGrpSpPr/>
          <p:nvPr/>
        </p:nvGrpSpPr>
        <p:grpSpPr>
          <a:xfrm>
            <a:off x="1520584" y="6415659"/>
            <a:ext cx="254635" cy="151130"/>
            <a:chOff x="1520584" y="6415659"/>
            <a:chExt cx="254635" cy="151130"/>
          </a:xfrm>
        </p:grpSpPr>
        <p:pic>
          <p:nvPicPr>
            <p:cNvPr id="198" name="object 198" descr="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520584" y="6415659"/>
              <a:ext cx="133997" cy="151066"/>
            </a:xfrm>
            <a:prstGeom prst="rect">
              <a:avLst/>
            </a:prstGeom>
          </p:spPr>
        </p:pic>
        <p:pic>
          <p:nvPicPr>
            <p:cNvPr id="199" name="object 199" descr="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1697450" y="6415659"/>
              <a:ext cx="77724" cy="149542"/>
            </a:xfrm>
            <a:prstGeom prst="rect">
              <a:avLst/>
            </a:prstGeom>
          </p:spPr>
        </p:pic>
      </p:grpSp>
      <p:grpSp>
        <p:nvGrpSpPr>
          <p:cNvPr id="200" name="object 200" descr=""/>
          <p:cNvGrpSpPr/>
          <p:nvPr/>
        </p:nvGrpSpPr>
        <p:grpSpPr>
          <a:xfrm>
            <a:off x="1868341" y="6415659"/>
            <a:ext cx="291465" cy="151130"/>
            <a:chOff x="1868341" y="6415659"/>
            <a:chExt cx="291465" cy="151130"/>
          </a:xfrm>
        </p:grpSpPr>
        <p:pic>
          <p:nvPicPr>
            <p:cNvPr id="201" name="object 201" descr="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1868341" y="6415659"/>
              <a:ext cx="134006" cy="151066"/>
            </a:xfrm>
            <a:prstGeom prst="rect">
              <a:avLst/>
            </a:prstGeom>
          </p:spPr>
        </p:pic>
        <p:pic>
          <p:nvPicPr>
            <p:cNvPr id="202" name="object 202" descr="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2045208" y="6415659"/>
              <a:ext cx="114395" cy="149542"/>
            </a:xfrm>
            <a:prstGeom prst="rect">
              <a:avLst/>
            </a:prstGeom>
          </p:spPr>
        </p:pic>
      </p:grpSp>
      <p:pic>
        <p:nvPicPr>
          <p:cNvPr id="203" name="object 203" descr="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2260282" y="6362224"/>
            <a:ext cx="349281" cy="202977"/>
          </a:xfrm>
          <a:prstGeom prst="rect">
            <a:avLst/>
          </a:prstGeom>
        </p:spPr>
      </p:pic>
      <p:grpSp>
        <p:nvGrpSpPr>
          <p:cNvPr id="204" name="object 204" descr=""/>
          <p:cNvGrpSpPr/>
          <p:nvPr/>
        </p:nvGrpSpPr>
        <p:grpSpPr>
          <a:xfrm>
            <a:off x="2736151" y="6362224"/>
            <a:ext cx="142240" cy="205104"/>
            <a:chOff x="2736151" y="6362224"/>
            <a:chExt cx="142240" cy="205104"/>
          </a:xfrm>
        </p:grpSpPr>
        <p:sp>
          <p:nvSpPr>
            <p:cNvPr id="205" name="object 205" descr=""/>
            <p:cNvSpPr/>
            <p:nvPr/>
          </p:nvSpPr>
          <p:spPr>
            <a:xfrm>
              <a:off x="2736138" y="6362230"/>
              <a:ext cx="18415" cy="203200"/>
            </a:xfrm>
            <a:custGeom>
              <a:avLst/>
              <a:gdLst/>
              <a:ahLst/>
              <a:cxnLst/>
              <a:rect l="l" t="t" r="r" b="b"/>
              <a:pathLst>
                <a:path w="18414" h="203200">
                  <a:moveTo>
                    <a:pt x="16764" y="201460"/>
                  </a:moveTo>
                  <a:lnTo>
                    <a:pt x="3048" y="201460"/>
                  </a:lnTo>
                  <a:lnTo>
                    <a:pt x="3048" y="202984"/>
                  </a:lnTo>
                  <a:lnTo>
                    <a:pt x="15240" y="202984"/>
                  </a:lnTo>
                  <a:lnTo>
                    <a:pt x="16764" y="201460"/>
                  </a:lnTo>
                  <a:close/>
                </a:path>
                <a:path w="18414" h="203200">
                  <a:moveTo>
                    <a:pt x="18288" y="1460"/>
                  </a:moveTo>
                  <a:lnTo>
                    <a:pt x="15176" y="1460"/>
                  </a:lnTo>
                  <a:lnTo>
                    <a:pt x="13716" y="0"/>
                  </a:lnTo>
                  <a:lnTo>
                    <a:pt x="4572" y="0"/>
                  </a:lnTo>
                  <a:lnTo>
                    <a:pt x="4572" y="1460"/>
                  </a:lnTo>
                  <a:lnTo>
                    <a:pt x="952" y="1460"/>
                  </a:lnTo>
                  <a:lnTo>
                    <a:pt x="952" y="2730"/>
                  </a:lnTo>
                  <a:lnTo>
                    <a:pt x="0" y="2730"/>
                  </a:lnTo>
                  <a:lnTo>
                    <a:pt x="0" y="199580"/>
                  </a:lnTo>
                  <a:lnTo>
                    <a:pt x="368" y="199580"/>
                  </a:lnTo>
                  <a:lnTo>
                    <a:pt x="368" y="200850"/>
                  </a:lnTo>
                  <a:lnTo>
                    <a:pt x="18288" y="200850"/>
                  </a:lnTo>
                  <a:lnTo>
                    <a:pt x="18288" y="199580"/>
                  </a:lnTo>
                  <a:lnTo>
                    <a:pt x="18288" y="2730"/>
                  </a:lnTo>
                  <a:lnTo>
                    <a:pt x="18288" y="1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6" name="object 206" descr="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2791015" y="6378987"/>
              <a:ext cx="86963" cy="187737"/>
            </a:xfrm>
            <a:prstGeom prst="rect">
              <a:avLst/>
            </a:prstGeom>
          </p:spPr>
        </p:pic>
      </p:grpSp>
      <p:pic>
        <p:nvPicPr>
          <p:cNvPr id="207" name="object 207" descr="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2978657" y="6415659"/>
            <a:ext cx="108299" cy="151066"/>
          </a:xfrm>
          <a:prstGeom prst="rect">
            <a:avLst/>
          </a:prstGeom>
        </p:spPr>
      </p:pic>
      <p:grpSp>
        <p:nvGrpSpPr>
          <p:cNvPr id="208" name="object 208" descr=""/>
          <p:cNvGrpSpPr/>
          <p:nvPr/>
        </p:nvGrpSpPr>
        <p:grpSpPr>
          <a:xfrm>
            <a:off x="3137249" y="6348507"/>
            <a:ext cx="317500" cy="218440"/>
            <a:chOff x="3137249" y="6348507"/>
            <a:chExt cx="317500" cy="218440"/>
          </a:xfrm>
        </p:grpSpPr>
        <p:sp>
          <p:nvSpPr>
            <p:cNvPr id="209" name="object 209" descr=""/>
            <p:cNvSpPr/>
            <p:nvPr/>
          </p:nvSpPr>
          <p:spPr>
            <a:xfrm>
              <a:off x="3137249" y="6348507"/>
              <a:ext cx="18415" cy="217170"/>
            </a:xfrm>
            <a:custGeom>
              <a:avLst/>
              <a:gdLst/>
              <a:ahLst/>
              <a:cxnLst/>
              <a:rect l="l" t="t" r="r" b="b"/>
              <a:pathLst>
                <a:path w="18414" h="217170">
                  <a:moveTo>
                    <a:pt x="18383" y="215169"/>
                  </a:moveTo>
                  <a:lnTo>
                    <a:pt x="1524" y="215169"/>
                  </a:lnTo>
                  <a:lnTo>
                    <a:pt x="1524" y="213550"/>
                  </a:lnTo>
                  <a:lnTo>
                    <a:pt x="0" y="213550"/>
                  </a:lnTo>
                  <a:lnTo>
                    <a:pt x="0" y="3047"/>
                  </a:lnTo>
                  <a:lnTo>
                    <a:pt x="3048" y="0"/>
                  </a:lnTo>
                  <a:lnTo>
                    <a:pt x="16764" y="0"/>
                  </a:lnTo>
                  <a:lnTo>
                    <a:pt x="18383" y="1524"/>
                  </a:lnTo>
                  <a:lnTo>
                    <a:pt x="18383" y="215169"/>
                  </a:lnTo>
                  <a:close/>
                </a:path>
                <a:path w="18414" h="217170">
                  <a:moveTo>
                    <a:pt x="15240" y="216693"/>
                  </a:moveTo>
                  <a:lnTo>
                    <a:pt x="4572" y="216693"/>
                  </a:lnTo>
                  <a:lnTo>
                    <a:pt x="3048" y="215169"/>
                  </a:lnTo>
                  <a:lnTo>
                    <a:pt x="16764" y="215169"/>
                  </a:lnTo>
                  <a:lnTo>
                    <a:pt x="15240" y="2166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0" name="object 210" descr="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3195256" y="6415658"/>
              <a:ext cx="94583" cy="151066"/>
            </a:xfrm>
            <a:prstGeom prst="rect">
              <a:avLst/>
            </a:prstGeom>
          </p:spPr>
        </p:pic>
        <p:pic>
          <p:nvPicPr>
            <p:cNvPr id="211" name="object 211" descr="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3320428" y="6415658"/>
              <a:ext cx="133998" cy="151066"/>
            </a:xfrm>
            <a:prstGeom prst="rect">
              <a:avLst/>
            </a:prstGeom>
          </p:spPr>
        </p:pic>
      </p:grpSp>
      <p:grpSp>
        <p:nvGrpSpPr>
          <p:cNvPr id="212" name="object 212" descr=""/>
          <p:cNvGrpSpPr/>
          <p:nvPr/>
        </p:nvGrpSpPr>
        <p:grpSpPr>
          <a:xfrm>
            <a:off x="3553682" y="6348507"/>
            <a:ext cx="734060" cy="218440"/>
            <a:chOff x="3553682" y="6348507"/>
            <a:chExt cx="734060" cy="218440"/>
          </a:xfrm>
        </p:grpSpPr>
        <p:pic>
          <p:nvPicPr>
            <p:cNvPr id="213" name="object 213" descr="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3553682" y="6417182"/>
              <a:ext cx="201358" cy="148018"/>
            </a:xfrm>
            <a:prstGeom prst="rect">
              <a:avLst/>
            </a:prstGeom>
          </p:spPr>
        </p:pic>
        <p:pic>
          <p:nvPicPr>
            <p:cNvPr id="214" name="object 214" descr="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3779533" y="6415658"/>
              <a:ext cx="133998" cy="151066"/>
            </a:xfrm>
            <a:prstGeom prst="rect">
              <a:avLst/>
            </a:prstGeom>
          </p:spPr>
        </p:pic>
        <p:pic>
          <p:nvPicPr>
            <p:cNvPr id="215" name="object 215" descr="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3956303" y="6415659"/>
              <a:ext cx="77819" cy="149542"/>
            </a:xfrm>
            <a:prstGeom prst="rect">
              <a:avLst/>
            </a:prstGeom>
          </p:spPr>
        </p:pic>
        <p:pic>
          <p:nvPicPr>
            <p:cNvPr id="216" name="object 216" descr="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4066127" y="6348507"/>
              <a:ext cx="221170" cy="218217"/>
            </a:xfrm>
            <a:prstGeom prst="rect">
              <a:avLst/>
            </a:prstGeom>
          </p:spPr>
        </p:pic>
      </p:grpSp>
      <p:grpSp>
        <p:nvGrpSpPr>
          <p:cNvPr id="217" name="object 217" descr=""/>
          <p:cNvGrpSpPr/>
          <p:nvPr/>
        </p:nvGrpSpPr>
        <p:grpSpPr>
          <a:xfrm>
            <a:off x="4380357" y="6346983"/>
            <a:ext cx="351155" cy="220345"/>
            <a:chOff x="4380357" y="6346983"/>
            <a:chExt cx="351155" cy="220345"/>
          </a:xfrm>
        </p:grpSpPr>
        <p:pic>
          <p:nvPicPr>
            <p:cNvPr id="218" name="object 218" descr="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4380357" y="6346983"/>
              <a:ext cx="230213" cy="219741"/>
            </a:xfrm>
            <a:prstGeom prst="rect">
              <a:avLst/>
            </a:prstGeom>
          </p:spPr>
        </p:pic>
        <p:pic>
          <p:nvPicPr>
            <p:cNvPr id="219" name="object 219" descr="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4653438" y="6415659"/>
              <a:ext cx="77724" cy="149542"/>
            </a:xfrm>
            <a:prstGeom prst="rect">
              <a:avLst/>
            </a:prstGeom>
          </p:spPr>
        </p:pic>
      </p:grpSp>
      <p:pic>
        <p:nvPicPr>
          <p:cNvPr id="220" name="object 220" descr="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4824330" y="6348507"/>
            <a:ext cx="1224711" cy="271510"/>
          </a:xfrm>
          <a:prstGeom prst="rect">
            <a:avLst/>
          </a:prstGeom>
        </p:spPr>
      </p:pic>
      <p:grpSp>
        <p:nvGrpSpPr>
          <p:cNvPr id="221" name="object 221" descr=""/>
          <p:cNvGrpSpPr/>
          <p:nvPr/>
        </p:nvGrpSpPr>
        <p:grpSpPr>
          <a:xfrm>
            <a:off x="6158864" y="6415659"/>
            <a:ext cx="614680" cy="204470"/>
            <a:chOff x="6158864" y="6415659"/>
            <a:chExt cx="614680" cy="204470"/>
          </a:xfrm>
        </p:grpSpPr>
        <p:pic>
          <p:nvPicPr>
            <p:cNvPr id="222" name="object 222" descr="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6158864" y="6415659"/>
              <a:ext cx="121967" cy="204406"/>
            </a:xfrm>
            <a:prstGeom prst="rect">
              <a:avLst/>
            </a:prstGeom>
          </p:spPr>
        </p:pic>
        <p:pic>
          <p:nvPicPr>
            <p:cNvPr id="223" name="object 223" descr="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6315932" y="6415659"/>
              <a:ext cx="123539" cy="151066"/>
            </a:xfrm>
            <a:prstGeom prst="rect">
              <a:avLst/>
            </a:prstGeom>
          </p:spPr>
        </p:pic>
        <p:pic>
          <p:nvPicPr>
            <p:cNvPr id="224" name="object 224" descr="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6473204" y="6415659"/>
              <a:ext cx="135521" cy="151066"/>
            </a:xfrm>
            <a:prstGeom prst="rect">
              <a:avLst/>
            </a:prstGeom>
          </p:spPr>
        </p:pic>
        <p:pic>
          <p:nvPicPr>
            <p:cNvPr id="225" name="object 225" descr="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6649974" y="6415659"/>
              <a:ext cx="123539" cy="204406"/>
            </a:xfrm>
            <a:prstGeom prst="rect">
              <a:avLst/>
            </a:prstGeom>
          </p:spPr>
        </p:pic>
      </p:grpSp>
      <p:grpSp>
        <p:nvGrpSpPr>
          <p:cNvPr id="226" name="object 226" descr=""/>
          <p:cNvGrpSpPr/>
          <p:nvPr/>
        </p:nvGrpSpPr>
        <p:grpSpPr>
          <a:xfrm>
            <a:off x="6817709" y="6348444"/>
            <a:ext cx="183515" cy="218440"/>
            <a:chOff x="6817709" y="6348444"/>
            <a:chExt cx="183515" cy="218440"/>
          </a:xfrm>
        </p:grpSpPr>
        <p:sp>
          <p:nvSpPr>
            <p:cNvPr id="227" name="object 227" descr=""/>
            <p:cNvSpPr/>
            <p:nvPr/>
          </p:nvSpPr>
          <p:spPr>
            <a:xfrm>
              <a:off x="6817703" y="6348450"/>
              <a:ext cx="18415" cy="217170"/>
            </a:xfrm>
            <a:custGeom>
              <a:avLst/>
              <a:gdLst/>
              <a:ahLst/>
              <a:cxnLst/>
              <a:rect l="l" t="t" r="r" b="b"/>
              <a:pathLst>
                <a:path w="18415" h="217170">
                  <a:moveTo>
                    <a:pt x="15341" y="215239"/>
                  </a:moveTo>
                  <a:lnTo>
                    <a:pt x="1524" y="215239"/>
                  </a:lnTo>
                  <a:lnTo>
                    <a:pt x="3048" y="216763"/>
                  </a:lnTo>
                  <a:lnTo>
                    <a:pt x="13817" y="216763"/>
                  </a:lnTo>
                  <a:lnTo>
                    <a:pt x="15341" y="215239"/>
                  </a:lnTo>
                  <a:close/>
                </a:path>
                <a:path w="18415" h="217170">
                  <a:moveTo>
                    <a:pt x="18389" y="1270"/>
                  </a:moveTo>
                  <a:lnTo>
                    <a:pt x="15913" y="1270"/>
                  </a:lnTo>
                  <a:lnTo>
                    <a:pt x="15913" y="0"/>
                  </a:lnTo>
                  <a:lnTo>
                    <a:pt x="952" y="0"/>
                  </a:lnTo>
                  <a:lnTo>
                    <a:pt x="952" y="1270"/>
                  </a:lnTo>
                  <a:lnTo>
                    <a:pt x="0" y="1270"/>
                  </a:lnTo>
                  <a:lnTo>
                    <a:pt x="0" y="213360"/>
                  </a:lnTo>
                  <a:lnTo>
                    <a:pt x="0" y="214630"/>
                  </a:lnTo>
                  <a:lnTo>
                    <a:pt x="16865" y="214630"/>
                  </a:lnTo>
                  <a:lnTo>
                    <a:pt x="16865" y="213360"/>
                  </a:lnTo>
                  <a:lnTo>
                    <a:pt x="18389" y="213360"/>
                  </a:lnTo>
                  <a:lnTo>
                    <a:pt x="18389" y="12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8" name="object 228" descr="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6877240" y="6415659"/>
              <a:ext cx="123539" cy="151066"/>
            </a:xfrm>
            <a:prstGeom prst="rect">
              <a:avLst/>
            </a:prstGeom>
          </p:spPr>
        </p:pic>
      </p:grpSp>
      <p:sp>
        <p:nvSpPr>
          <p:cNvPr id="229" name="object 229" descr=""/>
          <p:cNvSpPr/>
          <p:nvPr/>
        </p:nvSpPr>
        <p:spPr>
          <a:xfrm>
            <a:off x="7113651" y="6360700"/>
            <a:ext cx="24765" cy="205104"/>
          </a:xfrm>
          <a:custGeom>
            <a:avLst/>
            <a:gdLst/>
            <a:ahLst/>
            <a:cxnLst/>
            <a:rect l="l" t="t" r="r" b="b"/>
            <a:pathLst>
              <a:path w="24765" h="205104">
                <a:moveTo>
                  <a:pt x="21336" y="202977"/>
                </a:moveTo>
                <a:lnTo>
                  <a:pt x="4572" y="202977"/>
                </a:lnTo>
                <a:lnTo>
                  <a:pt x="4572" y="201358"/>
                </a:lnTo>
                <a:lnTo>
                  <a:pt x="3048" y="201358"/>
                </a:lnTo>
                <a:lnTo>
                  <a:pt x="3048" y="59531"/>
                </a:lnTo>
                <a:lnTo>
                  <a:pt x="6096" y="56483"/>
                </a:lnTo>
                <a:lnTo>
                  <a:pt x="19812" y="56483"/>
                </a:lnTo>
                <a:lnTo>
                  <a:pt x="21336" y="58007"/>
                </a:lnTo>
                <a:lnTo>
                  <a:pt x="21336" y="202977"/>
                </a:lnTo>
                <a:close/>
              </a:path>
              <a:path w="24765" h="205104">
                <a:moveTo>
                  <a:pt x="18288" y="204501"/>
                </a:moveTo>
                <a:lnTo>
                  <a:pt x="7620" y="204501"/>
                </a:lnTo>
                <a:lnTo>
                  <a:pt x="6096" y="202977"/>
                </a:lnTo>
                <a:lnTo>
                  <a:pt x="19812" y="202977"/>
                </a:lnTo>
                <a:lnTo>
                  <a:pt x="18288" y="204501"/>
                </a:lnTo>
                <a:close/>
              </a:path>
              <a:path w="24765" h="205104">
                <a:moveTo>
                  <a:pt x="16764" y="25908"/>
                </a:moveTo>
                <a:lnTo>
                  <a:pt x="7620" y="25908"/>
                </a:lnTo>
                <a:lnTo>
                  <a:pt x="4572" y="24384"/>
                </a:lnTo>
                <a:lnTo>
                  <a:pt x="1524" y="21336"/>
                </a:lnTo>
                <a:lnTo>
                  <a:pt x="0" y="18288"/>
                </a:lnTo>
                <a:lnTo>
                  <a:pt x="0" y="7620"/>
                </a:lnTo>
                <a:lnTo>
                  <a:pt x="1524" y="4572"/>
                </a:lnTo>
                <a:lnTo>
                  <a:pt x="4572" y="1524"/>
                </a:lnTo>
                <a:lnTo>
                  <a:pt x="7620" y="0"/>
                </a:lnTo>
                <a:lnTo>
                  <a:pt x="16764" y="0"/>
                </a:lnTo>
                <a:lnTo>
                  <a:pt x="22860" y="3048"/>
                </a:lnTo>
                <a:lnTo>
                  <a:pt x="24384" y="4572"/>
                </a:lnTo>
                <a:lnTo>
                  <a:pt x="24384" y="21336"/>
                </a:lnTo>
                <a:lnTo>
                  <a:pt x="22860" y="22860"/>
                </a:lnTo>
                <a:lnTo>
                  <a:pt x="16764" y="259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0" name="object 230" descr="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7186897" y="6415659"/>
            <a:ext cx="114395" cy="149542"/>
          </a:xfrm>
          <a:prstGeom prst="rect">
            <a:avLst/>
          </a:prstGeom>
        </p:spPr>
      </p:pic>
      <p:grpSp>
        <p:nvGrpSpPr>
          <p:cNvPr id="231" name="object 231" descr=""/>
          <p:cNvGrpSpPr/>
          <p:nvPr/>
        </p:nvGrpSpPr>
        <p:grpSpPr>
          <a:xfrm>
            <a:off x="7424832" y="6415659"/>
            <a:ext cx="363220" cy="151130"/>
            <a:chOff x="7424832" y="6415659"/>
            <a:chExt cx="363220" cy="151130"/>
          </a:xfrm>
        </p:grpSpPr>
        <p:pic>
          <p:nvPicPr>
            <p:cNvPr id="232" name="object 232" descr="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7424832" y="6415659"/>
              <a:ext cx="219646" cy="151066"/>
            </a:xfrm>
            <a:prstGeom prst="rect">
              <a:avLst/>
            </a:prstGeom>
          </p:spPr>
        </p:pic>
        <p:pic>
          <p:nvPicPr>
            <p:cNvPr id="233" name="object 233" descr="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7679531" y="6415659"/>
              <a:ext cx="108299" cy="151066"/>
            </a:xfrm>
            <a:prstGeom prst="rect">
              <a:avLst/>
            </a:prstGeom>
          </p:spPr>
        </p:pic>
      </p:grpSp>
      <p:sp>
        <p:nvSpPr>
          <p:cNvPr id="234" name="object 234" descr=""/>
          <p:cNvSpPr/>
          <p:nvPr/>
        </p:nvSpPr>
        <p:spPr>
          <a:xfrm>
            <a:off x="7839633" y="6348450"/>
            <a:ext cx="18415" cy="217170"/>
          </a:xfrm>
          <a:custGeom>
            <a:avLst/>
            <a:gdLst/>
            <a:ahLst/>
            <a:cxnLst/>
            <a:rect l="l" t="t" r="r" b="b"/>
            <a:pathLst>
              <a:path w="18415" h="217170">
                <a:moveTo>
                  <a:pt x="15240" y="215239"/>
                </a:moveTo>
                <a:lnTo>
                  <a:pt x="1524" y="215239"/>
                </a:lnTo>
                <a:lnTo>
                  <a:pt x="3048" y="216763"/>
                </a:lnTo>
                <a:lnTo>
                  <a:pt x="13716" y="216763"/>
                </a:lnTo>
                <a:lnTo>
                  <a:pt x="15240" y="215239"/>
                </a:lnTo>
                <a:close/>
              </a:path>
              <a:path w="18415" h="217170">
                <a:moveTo>
                  <a:pt x="18389" y="1270"/>
                </a:moveTo>
                <a:lnTo>
                  <a:pt x="15811" y="1270"/>
                </a:lnTo>
                <a:lnTo>
                  <a:pt x="15811" y="0"/>
                </a:lnTo>
                <a:lnTo>
                  <a:pt x="952" y="0"/>
                </a:lnTo>
                <a:lnTo>
                  <a:pt x="952" y="1270"/>
                </a:lnTo>
                <a:lnTo>
                  <a:pt x="0" y="1270"/>
                </a:lnTo>
                <a:lnTo>
                  <a:pt x="0" y="213360"/>
                </a:lnTo>
                <a:lnTo>
                  <a:pt x="0" y="214630"/>
                </a:lnTo>
                <a:lnTo>
                  <a:pt x="16764" y="214630"/>
                </a:lnTo>
                <a:lnTo>
                  <a:pt x="16764" y="213360"/>
                </a:lnTo>
                <a:lnTo>
                  <a:pt x="18389" y="213360"/>
                </a:lnTo>
                <a:lnTo>
                  <a:pt x="18389" y="12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 descr=""/>
          <p:cNvSpPr/>
          <p:nvPr/>
        </p:nvSpPr>
        <p:spPr>
          <a:xfrm>
            <a:off x="7980044" y="6348507"/>
            <a:ext cx="18415" cy="217170"/>
          </a:xfrm>
          <a:custGeom>
            <a:avLst/>
            <a:gdLst/>
            <a:ahLst/>
            <a:cxnLst/>
            <a:rect l="l" t="t" r="r" b="b"/>
            <a:pathLst>
              <a:path w="18415" h="217170">
                <a:moveTo>
                  <a:pt x="18288" y="215169"/>
                </a:moveTo>
                <a:lnTo>
                  <a:pt x="1524" y="215169"/>
                </a:lnTo>
                <a:lnTo>
                  <a:pt x="1524" y="213550"/>
                </a:lnTo>
                <a:lnTo>
                  <a:pt x="0" y="213550"/>
                </a:lnTo>
                <a:lnTo>
                  <a:pt x="0" y="3047"/>
                </a:lnTo>
                <a:lnTo>
                  <a:pt x="3048" y="0"/>
                </a:lnTo>
                <a:lnTo>
                  <a:pt x="16764" y="0"/>
                </a:lnTo>
                <a:lnTo>
                  <a:pt x="18288" y="1524"/>
                </a:lnTo>
                <a:lnTo>
                  <a:pt x="18288" y="215169"/>
                </a:lnTo>
                <a:close/>
              </a:path>
              <a:path w="18415" h="217170">
                <a:moveTo>
                  <a:pt x="15240" y="216693"/>
                </a:moveTo>
                <a:lnTo>
                  <a:pt x="4572" y="216693"/>
                </a:lnTo>
                <a:lnTo>
                  <a:pt x="3048" y="215169"/>
                </a:lnTo>
                <a:lnTo>
                  <a:pt x="16764" y="215169"/>
                </a:lnTo>
                <a:lnTo>
                  <a:pt x="15240" y="216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6" name="object 236" descr=""/>
          <p:cNvGrpSpPr/>
          <p:nvPr/>
        </p:nvGrpSpPr>
        <p:grpSpPr>
          <a:xfrm>
            <a:off x="8047101" y="6346983"/>
            <a:ext cx="344805" cy="262890"/>
            <a:chOff x="8047101" y="6346983"/>
            <a:chExt cx="344805" cy="262890"/>
          </a:xfrm>
        </p:grpSpPr>
        <p:sp>
          <p:nvSpPr>
            <p:cNvPr id="237" name="object 237" descr=""/>
            <p:cNvSpPr/>
            <p:nvPr/>
          </p:nvSpPr>
          <p:spPr>
            <a:xfrm>
              <a:off x="8047101" y="6360699"/>
              <a:ext cx="24765" cy="205104"/>
            </a:xfrm>
            <a:custGeom>
              <a:avLst/>
              <a:gdLst/>
              <a:ahLst/>
              <a:cxnLst/>
              <a:rect l="l" t="t" r="r" b="b"/>
              <a:pathLst>
                <a:path w="24765" h="205104">
                  <a:moveTo>
                    <a:pt x="19812" y="58007"/>
                  </a:moveTo>
                  <a:lnTo>
                    <a:pt x="4572" y="58007"/>
                  </a:lnTo>
                  <a:lnTo>
                    <a:pt x="4572" y="56483"/>
                  </a:lnTo>
                  <a:lnTo>
                    <a:pt x="19812" y="56483"/>
                  </a:lnTo>
                  <a:lnTo>
                    <a:pt x="19812" y="58007"/>
                  </a:lnTo>
                  <a:close/>
                </a:path>
                <a:path w="24765" h="205104">
                  <a:moveTo>
                    <a:pt x="21336" y="202977"/>
                  </a:moveTo>
                  <a:lnTo>
                    <a:pt x="4572" y="202977"/>
                  </a:lnTo>
                  <a:lnTo>
                    <a:pt x="3048" y="201358"/>
                  </a:lnTo>
                  <a:lnTo>
                    <a:pt x="3048" y="58007"/>
                  </a:lnTo>
                  <a:lnTo>
                    <a:pt x="21336" y="58007"/>
                  </a:lnTo>
                  <a:lnTo>
                    <a:pt x="21336" y="202977"/>
                  </a:lnTo>
                  <a:close/>
                </a:path>
                <a:path w="24765" h="205104">
                  <a:moveTo>
                    <a:pt x="18288" y="204501"/>
                  </a:moveTo>
                  <a:lnTo>
                    <a:pt x="6096" y="204501"/>
                  </a:lnTo>
                  <a:lnTo>
                    <a:pt x="6096" y="202977"/>
                  </a:lnTo>
                  <a:lnTo>
                    <a:pt x="19812" y="202977"/>
                  </a:lnTo>
                  <a:lnTo>
                    <a:pt x="18288" y="204501"/>
                  </a:lnTo>
                  <a:close/>
                </a:path>
                <a:path w="24765" h="205104">
                  <a:moveTo>
                    <a:pt x="16764" y="25908"/>
                  </a:moveTo>
                  <a:lnTo>
                    <a:pt x="7620" y="25908"/>
                  </a:lnTo>
                  <a:lnTo>
                    <a:pt x="4572" y="24384"/>
                  </a:lnTo>
                  <a:lnTo>
                    <a:pt x="1524" y="21336"/>
                  </a:lnTo>
                  <a:lnTo>
                    <a:pt x="0" y="18288"/>
                  </a:lnTo>
                  <a:lnTo>
                    <a:pt x="0" y="7620"/>
                  </a:lnTo>
                  <a:lnTo>
                    <a:pt x="1524" y="4572"/>
                  </a:lnTo>
                  <a:lnTo>
                    <a:pt x="4572" y="1524"/>
                  </a:lnTo>
                  <a:lnTo>
                    <a:pt x="7620" y="0"/>
                  </a:lnTo>
                  <a:lnTo>
                    <a:pt x="16764" y="0"/>
                  </a:lnTo>
                  <a:lnTo>
                    <a:pt x="19812" y="1524"/>
                  </a:lnTo>
                  <a:lnTo>
                    <a:pt x="21336" y="3048"/>
                  </a:lnTo>
                  <a:lnTo>
                    <a:pt x="24384" y="4572"/>
                  </a:lnTo>
                  <a:lnTo>
                    <a:pt x="24384" y="21336"/>
                  </a:lnTo>
                  <a:lnTo>
                    <a:pt x="21336" y="22860"/>
                  </a:lnTo>
                  <a:lnTo>
                    <a:pt x="19812" y="24384"/>
                  </a:lnTo>
                  <a:lnTo>
                    <a:pt x="16764" y="259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8" name="object 238" descr="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8100536" y="6346983"/>
              <a:ext cx="219646" cy="219742"/>
            </a:xfrm>
            <a:prstGeom prst="rect">
              <a:avLst/>
            </a:prstGeom>
          </p:spPr>
        </p:pic>
        <p:sp>
          <p:nvSpPr>
            <p:cNvPr id="239" name="object 239" descr=""/>
            <p:cNvSpPr/>
            <p:nvPr/>
          </p:nvSpPr>
          <p:spPr>
            <a:xfrm>
              <a:off x="8346090" y="6534626"/>
              <a:ext cx="45720" cy="74930"/>
            </a:xfrm>
            <a:custGeom>
              <a:avLst/>
              <a:gdLst/>
              <a:ahLst/>
              <a:cxnLst/>
              <a:rect l="l" t="t" r="r" b="b"/>
              <a:pathLst>
                <a:path w="45720" h="74929">
                  <a:moveTo>
                    <a:pt x="41148" y="1524"/>
                  </a:moveTo>
                  <a:lnTo>
                    <a:pt x="27432" y="1524"/>
                  </a:lnTo>
                  <a:lnTo>
                    <a:pt x="28956" y="0"/>
                  </a:lnTo>
                  <a:lnTo>
                    <a:pt x="39624" y="0"/>
                  </a:lnTo>
                  <a:lnTo>
                    <a:pt x="41148" y="1524"/>
                  </a:lnTo>
                  <a:close/>
                </a:path>
                <a:path w="45720" h="74929">
                  <a:moveTo>
                    <a:pt x="13716" y="73247"/>
                  </a:moveTo>
                  <a:lnTo>
                    <a:pt x="0" y="73247"/>
                  </a:lnTo>
                  <a:lnTo>
                    <a:pt x="0" y="71723"/>
                  </a:lnTo>
                  <a:lnTo>
                    <a:pt x="1524" y="70199"/>
                  </a:lnTo>
                  <a:lnTo>
                    <a:pt x="22860" y="27432"/>
                  </a:lnTo>
                  <a:lnTo>
                    <a:pt x="22860" y="3048"/>
                  </a:lnTo>
                  <a:lnTo>
                    <a:pt x="24384" y="3048"/>
                  </a:lnTo>
                  <a:lnTo>
                    <a:pt x="25908" y="1524"/>
                  </a:lnTo>
                  <a:lnTo>
                    <a:pt x="42672" y="1524"/>
                  </a:lnTo>
                  <a:lnTo>
                    <a:pt x="44196" y="3048"/>
                  </a:lnTo>
                  <a:lnTo>
                    <a:pt x="44196" y="4572"/>
                  </a:lnTo>
                  <a:lnTo>
                    <a:pt x="45720" y="6096"/>
                  </a:lnTo>
                  <a:lnTo>
                    <a:pt x="45720" y="18288"/>
                  </a:lnTo>
                  <a:lnTo>
                    <a:pt x="44196" y="19812"/>
                  </a:lnTo>
                  <a:lnTo>
                    <a:pt x="44196" y="24384"/>
                  </a:lnTo>
                  <a:lnTo>
                    <a:pt x="42672" y="27432"/>
                  </a:lnTo>
                  <a:lnTo>
                    <a:pt x="42672" y="29051"/>
                  </a:lnTo>
                  <a:lnTo>
                    <a:pt x="41148" y="30575"/>
                  </a:lnTo>
                  <a:lnTo>
                    <a:pt x="39624" y="33623"/>
                  </a:lnTo>
                  <a:lnTo>
                    <a:pt x="39624" y="35147"/>
                  </a:lnTo>
                  <a:lnTo>
                    <a:pt x="38100" y="38195"/>
                  </a:lnTo>
                  <a:lnTo>
                    <a:pt x="15240" y="70199"/>
                  </a:lnTo>
                  <a:lnTo>
                    <a:pt x="15240" y="71723"/>
                  </a:lnTo>
                  <a:lnTo>
                    <a:pt x="13716" y="71723"/>
                  </a:lnTo>
                  <a:lnTo>
                    <a:pt x="13716" y="73247"/>
                  </a:lnTo>
                  <a:close/>
                </a:path>
                <a:path w="45720" h="74929">
                  <a:moveTo>
                    <a:pt x="9144" y="74771"/>
                  </a:moveTo>
                  <a:lnTo>
                    <a:pt x="1524" y="74771"/>
                  </a:lnTo>
                  <a:lnTo>
                    <a:pt x="1524" y="73247"/>
                  </a:lnTo>
                  <a:lnTo>
                    <a:pt x="10668" y="73247"/>
                  </a:lnTo>
                  <a:lnTo>
                    <a:pt x="9144" y="74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0" name="object 240" descr=""/>
          <p:cNvGrpSpPr/>
          <p:nvPr/>
        </p:nvGrpSpPr>
        <p:grpSpPr>
          <a:xfrm>
            <a:off x="8504780" y="6415659"/>
            <a:ext cx="290195" cy="151130"/>
            <a:chOff x="8504780" y="6415659"/>
            <a:chExt cx="290195" cy="151130"/>
          </a:xfrm>
        </p:grpSpPr>
        <p:pic>
          <p:nvPicPr>
            <p:cNvPr id="241" name="object 241" descr="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8504780" y="6415659"/>
              <a:ext cx="134007" cy="151066"/>
            </a:xfrm>
            <a:prstGeom prst="rect">
              <a:avLst/>
            </a:prstGeom>
          </p:spPr>
        </p:pic>
        <p:pic>
          <p:nvPicPr>
            <p:cNvPr id="242" name="object 242" descr="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8681656" y="6415659"/>
              <a:ext cx="112871" cy="149542"/>
            </a:xfrm>
            <a:prstGeom prst="rect">
              <a:avLst/>
            </a:prstGeom>
          </p:spPr>
        </p:pic>
      </p:grpSp>
      <p:grpSp>
        <p:nvGrpSpPr>
          <p:cNvPr id="243" name="object 243" descr=""/>
          <p:cNvGrpSpPr/>
          <p:nvPr/>
        </p:nvGrpSpPr>
        <p:grpSpPr>
          <a:xfrm>
            <a:off x="8899778" y="6348507"/>
            <a:ext cx="405765" cy="218440"/>
            <a:chOff x="8899778" y="6348507"/>
            <a:chExt cx="405765" cy="218440"/>
          </a:xfrm>
        </p:grpSpPr>
        <p:pic>
          <p:nvPicPr>
            <p:cNvPr id="244" name="object 244" descr="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8899778" y="6378987"/>
              <a:ext cx="86868" cy="187737"/>
            </a:xfrm>
            <a:prstGeom prst="rect">
              <a:avLst/>
            </a:prstGeom>
          </p:spPr>
        </p:pic>
        <p:pic>
          <p:nvPicPr>
            <p:cNvPr id="245" name="object 245" descr="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9024842" y="6348507"/>
              <a:ext cx="112871" cy="216693"/>
            </a:xfrm>
            <a:prstGeom prst="rect">
              <a:avLst/>
            </a:prstGeom>
          </p:spPr>
        </p:pic>
        <p:pic>
          <p:nvPicPr>
            <p:cNvPr id="246" name="object 246" descr="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9181998" y="6415659"/>
              <a:ext cx="123449" cy="151066"/>
            </a:xfrm>
            <a:prstGeom prst="rect">
              <a:avLst/>
            </a:prstGeom>
          </p:spPr>
        </p:pic>
      </p:grpSp>
      <p:grpSp>
        <p:nvGrpSpPr>
          <p:cNvPr id="247" name="object 247" descr=""/>
          <p:cNvGrpSpPr/>
          <p:nvPr/>
        </p:nvGrpSpPr>
        <p:grpSpPr>
          <a:xfrm>
            <a:off x="9421368" y="6415658"/>
            <a:ext cx="694055" cy="193675"/>
            <a:chOff x="9421368" y="6415658"/>
            <a:chExt cx="694055" cy="193675"/>
          </a:xfrm>
        </p:grpSpPr>
        <p:pic>
          <p:nvPicPr>
            <p:cNvPr id="248" name="object 248" descr="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9421368" y="6415659"/>
              <a:ext cx="114395" cy="149542"/>
            </a:xfrm>
            <a:prstGeom prst="rect">
              <a:avLst/>
            </a:prstGeom>
          </p:spPr>
        </p:pic>
        <p:pic>
          <p:nvPicPr>
            <p:cNvPr id="249" name="object 249" descr="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9578531" y="6415659"/>
              <a:ext cx="123539" cy="151066"/>
            </a:xfrm>
            <a:prstGeom prst="rect">
              <a:avLst/>
            </a:prstGeom>
          </p:spPr>
        </p:pic>
        <p:pic>
          <p:nvPicPr>
            <p:cNvPr id="250" name="object 250" descr="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9727977" y="6417182"/>
              <a:ext cx="202882" cy="148018"/>
            </a:xfrm>
            <a:prstGeom prst="rect">
              <a:avLst/>
            </a:prstGeom>
          </p:spPr>
        </p:pic>
        <p:pic>
          <p:nvPicPr>
            <p:cNvPr id="251" name="object 251" descr="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9952196" y="6415658"/>
              <a:ext cx="94583" cy="151066"/>
            </a:xfrm>
            <a:prstGeom prst="rect">
              <a:avLst/>
            </a:prstGeom>
          </p:spPr>
        </p:pic>
        <p:sp>
          <p:nvSpPr>
            <p:cNvPr id="252" name="object 252" descr=""/>
            <p:cNvSpPr/>
            <p:nvPr/>
          </p:nvSpPr>
          <p:spPr>
            <a:xfrm>
              <a:off x="10071068" y="6534530"/>
              <a:ext cx="44450" cy="74930"/>
            </a:xfrm>
            <a:custGeom>
              <a:avLst/>
              <a:gdLst/>
              <a:ahLst/>
              <a:cxnLst/>
              <a:rect l="l" t="t" r="r" b="b"/>
              <a:pathLst>
                <a:path w="44450" h="74929">
                  <a:moveTo>
                    <a:pt x="39719" y="1524"/>
                  </a:moveTo>
                  <a:lnTo>
                    <a:pt x="26003" y="1524"/>
                  </a:lnTo>
                  <a:lnTo>
                    <a:pt x="27527" y="0"/>
                  </a:lnTo>
                  <a:lnTo>
                    <a:pt x="38195" y="0"/>
                  </a:lnTo>
                  <a:lnTo>
                    <a:pt x="39719" y="1524"/>
                  </a:lnTo>
                  <a:close/>
                </a:path>
                <a:path w="44450" h="74929">
                  <a:moveTo>
                    <a:pt x="9144" y="74771"/>
                  </a:moveTo>
                  <a:lnTo>
                    <a:pt x="1524" y="74771"/>
                  </a:lnTo>
                  <a:lnTo>
                    <a:pt x="0" y="73247"/>
                  </a:lnTo>
                  <a:lnTo>
                    <a:pt x="0" y="70199"/>
                  </a:lnTo>
                  <a:lnTo>
                    <a:pt x="21336" y="27527"/>
                  </a:lnTo>
                  <a:lnTo>
                    <a:pt x="21336" y="4667"/>
                  </a:lnTo>
                  <a:lnTo>
                    <a:pt x="24479" y="1524"/>
                  </a:lnTo>
                  <a:lnTo>
                    <a:pt x="41243" y="1524"/>
                  </a:lnTo>
                  <a:lnTo>
                    <a:pt x="42767" y="3143"/>
                  </a:lnTo>
                  <a:lnTo>
                    <a:pt x="44291" y="4667"/>
                  </a:lnTo>
                  <a:lnTo>
                    <a:pt x="44291" y="19907"/>
                  </a:lnTo>
                  <a:lnTo>
                    <a:pt x="42767" y="22955"/>
                  </a:lnTo>
                  <a:lnTo>
                    <a:pt x="42767" y="27527"/>
                  </a:lnTo>
                  <a:lnTo>
                    <a:pt x="39719" y="30575"/>
                  </a:lnTo>
                  <a:lnTo>
                    <a:pt x="39719" y="33623"/>
                  </a:lnTo>
                  <a:lnTo>
                    <a:pt x="38195" y="35147"/>
                  </a:lnTo>
                  <a:lnTo>
                    <a:pt x="36671" y="38195"/>
                  </a:lnTo>
                  <a:lnTo>
                    <a:pt x="15240" y="70199"/>
                  </a:lnTo>
                  <a:lnTo>
                    <a:pt x="12192" y="73247"/>
                  </a:lnTo>
                  <a:lnTo>
                    <a:pt x="9144" y="73247"/>
                  </a:lnTo>
                  <a:lnTo>
                    <a:pt x="9144" y="74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53" name="object 253" descr="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548925" y="6728459"/>
            <a:ext cx="870870" cy="273081"/>
          </a:xfrm>
          <a:prstGeom prst="rect">
            <a:avLst/>
          </a:prstGeom>
        </p:spPr>
      </p:pic>
      <p:pic>
        <p:nvPicPr>
          <p:cNvPr id="254" name="object 254" descr="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517427" y="6760464"/>
            <a:ext cx="834389" cy="241077"/>
          </a:xfrm>
          <a:prstGeom prst="rect">
            <a:avLst/>
          </a:prstGeom>
        </p:spPr>
      </p:pic>
      <p:pic>
        <p:nvPicPr>
          <p:cNvPr id="255" name="object 255" descr="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2464691" y="6795515"/>
            <a:ext cx="134204" cy="152590"/>
          </a:xfrm>
          <a:prstGeom prst="rect">
            <a:avLst/>
          </a:prstGeom>
        </p:spPr>
      </p:pic>
      <p:pic>
        <p:nvPicPr>
          <p:cNvPr id="256" name="object 256" descr="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879502" y="6728459"/>
            <a:ext cx="112871" cy="218122"/>
          </a:xfrm>
          <a:prstGeom prst="rect">
            <a:avLst/>
          </a:prstGeom>
        </p:spPr>
      </p:pic>
      <p:pic>
        <p:nvPicPr>
          <p:cNvPr id="257" name="object 257" descr="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2641568" y="6795516"/>
            <a:ext cx="112871" cy="151066"/>
          </a:xfrm>
          <a:prstGeom prst="rect">
            <a:avLst/>
          </a:prstGeom>
        </p:spPr>
      </p:pic>
      <p:pic>
        <p:nvPicPr>
          <p:cNvPr id="258" name="object 258" descr="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3035242" y="6795515"/>
            <a:ext cx="135630" cy="152590"/>
          </a:xfrm>
          <a:prstGeom prst="rect">
            <a:avLst/>
          </a:prstGeom>
        </p:spPr>
      </p:pic>
      <p:sp>
        <p:nvSpPr>
          <p:cNvPr id="259" name="object 259" descr=""/>
          <p:cNvSpPr/>
          <p:nvPr/>
        </p:nvSpPr>
        <p:spPr>
          <a:xfrm>
            <a:off x="3212020" y="6728459"/>
            <a:ext cx="18415" cy="218440"/>
          </a:xfrm>
          <a:custGeom>
            <a:avLst/>
            <a:gdLst/>
            <a:ahLst/>
            <a:cxnLst/>
            <a:rect l="l" t="t" r="r" b="b"/>
            <a:pathLst>
              <a:path w="18414" h="218440">
                <a:moveTo>
                  <a:pt x="13716" y="216598"/>
                </a:moveTo>
                <a:lnTo>
                  <a:pt x="4572" y="216598"/>
                </a:lnTo>
                <a:lnTo>
                  <a:pt x="6096" y="218122"/>
                </a:lnTo>
                <a:lnTo>
                  <a:pt x="13716" y="218122"/>
                </a:lnTo>
                <a:lnTo>
                  <a:pt x="13716" y="216598"/>
                </a:lnTo>
                <a:close/>
              </a:path>
              <a:path w="18414" h="218440">
                <a:moveTo>
                  <a:pt x="18288" y="1460"/>
                </a:moveTo>
                <a:lnTo>
                  <a:pt x="13716" y="1460"/>
                </a:lnTo>
                <a:lnTo>
                  <a:pt x="13716" y="0"/>
                </a:lnTo>
                <a:lnTo>
                  <a:pt x="6096" y="0"/>
                </a:lnTo>
                <a:lnTo>
                  <a:pt x="4635" y="1460"/>
                </a:lnTo>
                <a:lnTo>
                  <a:pt x="1524" y="1460"/>
                </a:lnTo>
                <a:lnTo>
                  <a:pt x="1524" y="2730"/>
                </a:lnTo>
                <a:lnTo>
                  <a:pt x="0" y="2730"/>
                </a:lnTo>
                <a:lnTo>
                  <a:pt x="0" y="214820"/>
                </a:lnTo>
                <a:lnTo>
                  <a:pt x="1524" y="214820"/>
                </a:lnTo>
                <a:lnTo>
                  <a:pt x="1524" y="216090"/>
                </a:lnTo>
                <a:lnTo>
                  <a:pt x="18288" y="216090"/>
                </a:lnTo>
                <a:lnTo>
                  <a:pt x="18288" y="214820"/>
                </a:lnTo>
                <a:lnTo>
                  <a:pt x="18288" y="2730"/>
                </a:lnTo>
                <a:lnTo>
                  <a:pt x="18288" y="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60" name="object 260" descr=""/>
          <p:cNvGrpSpPr/>
          <p:nvPr/>
        </p:nvGrpSpPr>
        <p:grpSpPr>
          <a:xfrm>
            <a:off x="3279171" y="6729983"/>
            <a:ext cx="604520" cy="271780"/>
            <a:chOff x="3279171" y="6729983"/>
            <a:chExt cx="604520" cy="271780"/>
          </a:xfrm>
        </p:grpSpPr>
        <p:sp>
          <p:nvSpPr>
            <p:cNvPr id="261" name="object 261" descr=""/>
            <p:cNvSpPr/>
            <p:nvPr/>
          </p:nvSpPr>
          <p:spPr>
            <a:xfrm>
              <a:off x="3279171" y="6742175"/>
              <a:ext cx="24765" cy="204470"/>
            </a:xfrm>
            <a:custGeom>
              <a:avLst/>
              <a:gdLst/>
              <a:ahLst/>
              <a:cxnLst/>
              <a:rect l="l" t="t" r="r" b="b"/>
              <a:pathLst>
                <a:path w="24764" h="204470">
                  <a:moveTo>
                    <a:pt x="16764" y="56388"/>
                  </a:moveTo>
                  <a:lnTo>
                    <a:pt x="7620" y="56388"/>
                  </a:lnTo>
                  <a:lnTo>
                    <a:pt x="9144" y="54864"/>
                  </a:lnTo>
                  <a:lnTo>
                    <a:pt x="15240" y="54864"/>
                  </a:lnTo>
                  <a:lnTo>
                    <a:pt x="16764" y="56388"/>
                  </a:lnTo>
                  <a:close/>
                </a:path>
                <a:path w="24764" h="204470">
                  <a:moveTo>
                    <a:pt x="19812" y="202882"/>
                  </a:moveTo>
                  <a:lnTo>
                    <a:pt x="4572" y="202882"/>
                  </a:lnTo>
                  <a:lnTo>
                    <a:pt x="4572" y="201358"/>
                  </a:lnTo>
                  <a:lnTo>
                    <a:pt x="3048" y="201358"/>
                  </a:lnTo>
                  <a:lnTo>
                    <a:pt x="3048" y="57912"/>
                  </a:lnTo>
                  <a:lnTo>
                    <a:pt x="4572" y="57912"/>
                  </a:lnTo>
                  <a:lnTo>
                    <a:pt x="4572" y="56388"/>
                  </a:lnTo>
                  <a:lnTo>
                    <a:pt x="19812" y="56388"/>
                  </a:lnTo>
                  <a:lnTo>
                    <a:pt x="21336" y="57912"/>
                  </a:lnTo>
                  <a:lnTo>
                    <a:pt x="21336" y="201358"/>
                  </a:lnTo>
                  <a:lnTo>
                    <a:pt x="19812" y="202882"/>
                  </a:lnTo>
                  <a:close/>
                </a:path>
                <a:path w="24764" h="204470">
                  <a:moveTo>
                    <a:pt x="15240" y="204406"/>
                  </a:moveTo>
                  <a:lnTo>
                    <a:pt x="9144" y="204406"/>
                  </a:lnTo>
                  <a:lnTo>
                    <a:pt x="7620" y="202882"/>
                  </a:lnTo>
                  <a:lnTo>
                    <a:pt x="16764" y="202882"/>
                  </a:lnTo>
                  <a:lnTo>
                    <a:pt x="15240" y="204406"/>
                  </a:lnTo>
                  <a:close/>
                </a:path>
                <a:path w="24764" h="204470">
                  <a:moveTo>
                    <a:pt x="19812" y="24384"/>
                  </a:moveTo>
                  <a:lnTo>
                    <a:pt x="4572" y="24384"/>
                  </a:lnTo>
                  <a:lnTo>
                    <a:pt x="1524" y="21336"/>
                  </a:lnTo>
                  <a:lnTo>
                    <a:pt x="0" y="16764"/>
                  </a:lnTo>
                  <a:lnTo>
                    <a:pt x="0" y="7620"/>
                  </a:lnTo>
                  <a:lnTo>
                    <a:pt x="1524" y="4572"/>
                  </a:lnTo>
                  <a:lnTo>
                    <a:pt x="3048" y="3048"/>
                  </a:lnTo>
                  <a:lnTo>
                    <a:pt x="4572" y="0"/>
                  </a:lnTo>
                  <a:lnTo>
                    <a:pt x="19812" y="0"/>
                  </a:lnTo>
                  <a:lnTo>
                    <a:pt x="24384" y="4572"/>
                  </a:lnTo>
                  <a:lnTo>
                    <a:pt x="24384" y="19812"/>
                  </a:lnTo>
                  <a:lnTo>
                    <a:pt x="19812" y="243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2" name="object 262" descr="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3343179" y="6729983"/>
              <a:ext cx="122015" cy="218122"/>
            </a:xfrm>
            <a:prstGeom prst="rect">
              <a:avLst/>
            </a:prstGeom>
          </p:spPr>
        </p:pic>
        <p:pic>
          <p:nvPicPr>
            <p:cNvPr id="263" name="object 263" descr="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3509486" y="6795515"/>
              <a:ext cx="108299" cy="152590"/>
            </a:xfrm>
            <a:prstGeom prst="rect">
              <a:avLst/>
            </a:prstGeom>
          </p:spPr>
        </p:pic>
        <p:pic>
          <p:nvPicPr>
            <p:cNvPr id="264" name="object 264" descr="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3643598" y="6795515"/>
              <a:ext cx="239553" cy="206026"/>
            </a:xfrm>
            <a:prstGeom prst="rect">
              <a:avLst/>
            </a:prstGeom>
          </p:spPr>
        </p:pic>
      </p:grpSp>
      <p:grpSp>
        <p:nvGrpSpPr>
          <p:cNvPr id="265" name="object 265" descr=""/>
          <p:cNvGrpSpPr/>
          <p:nvPr/>
        </p:nvGrpSpPr>
        <p:grpSpPr>
          <a:xfrm>
            <a:off x="3985453" y="6760464"/>
            <a:ext cx="430530" cy="187960"/>
            <a:chOff x="3985453" y="6760464"/>
            <a:chExt cx="430530" cy="187960"/>
          </a:xfrm>
        </p:grpSpPr>
        <p:pic>
          <p:nvPicPr>
            <p:cNvPr id="266" name="object 266" descr="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4131754" y="6760464"/>
              <a:ext cx="88487" cy="187642"/>
            </a:xfrm>
            <a:prstGeom prst="rect">
              <a:avLst/>
            </a:prstGeom>
          </p:spPr>
        </p:pic>
        <p:pic>
          <p:nvPicPr>
            <p:cNvPr id="267" name="object 267" descr="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3985453" y="6795516"/>
              <a:ext cx="124965" cy="152590"/>
            </a:xfrm>
            <a:prstGeom prst="rect">
              <a:avLst/>
            </a:prstGeom>
          </p:spPr>
        </p:pic>
        <p:pic>
          <p:nvPicPr>
            <p:cNvPr id="268" name="object 268" descr="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4243101" y="6795516"/>
              <a:ext cx="108299" cy="152590"/>
            </a:xfrm>
            <a:prstGeom prst="rect">
              <a:avLst/>
            </a:prstGeom>
          </p:spPr>
        </p:pic>
        <p:sp>
          <p:nvSpPr>
            <p:cNvPr id="269" name="object 269" descr=""/>
            <p:cNvSpPr/>
            <p:nvPr/>
          </p:nvSpPr>
          <p:spPr>
            <a:xfrm>
              <a:off x="4389500" y="6916102"/>
              <a:ext cx="26034" cy="30480"/>
            </a:xfrm>
            <a:custGeom>
              <a:avLst/>
              <a:gdLst/>
              <a:ahLst/>
              <a:cxnLst/>
              <a:rect l="l" t="t" r="r" b="b"/>
              <a:pathLst>
                <a:path w="26035" h="30479">
                  <a:moveTo>
                    <a:pt x="18288" y="30480"/>
                  </a:moveTo>
                  <a:lnTo>
                    <a:pt x="7620" y="30480"/>
                  </a:lnTo>
                  <a:lnTo>
                    <a:pt x="4572" y="28956"/>
                  </a:lnTo>
                  <a:lnTo>
                    <a:pt x="1524" y="25908"/>
                  </a:lnTo>
                  <a:lnTo>
                    <a:pt x="0" y="21336"/>
                  </a:lnTo>
                  <a:lnTo>
                    <a:pt x="0" y="9144"/>
                  </a:lnTo>
                  <a:lnTo>
                    <a:pt x="1524" y="4572"/>
                  </a:lnTo>
                  <a:lnTo>
                    <a:pt x="4572" y="1524"/>
                  </a:lnTo>
                  <a:lnTo>
                    <a:pt x="9144" y="0"/>
                  </a:lnTo>
                  <a:lnTo>
                    <a:pt x="18288" y="0"/>
                  </a:lnTo>
                  <a:lnTo>
                    <a:pt x="24384" y="3048"/>
                  </a:lnTo>
                  <a:lnTo>
                    <a:pt x="25908" y="4572"/>
                  </a:lnTo>
                  <a:lnTo>
                    <a:pt x="25908" y="15240"/>
                  </a:lnTo>
                  <a:lnTo>
                    <a:pt x="25908" y="24384"/>
                  </a:lnTo>
                  <a:lnTo>
                    <a:pt x="21336" y="28956"/>
                  </a:lnTo>
                  <a:lnTo>
                    <a:pt x="18288" y="304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70" name="object 270" descr="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4610225" y="624840"/>
            <a:ext cx="5676700" cy="3345157"/>
          </a:xfrm>
          <a:prstGeom prst="rect">
            <a:avLst/>
          </a:prstGeom>
        </p:spPr>
      </p:pic>
      <p:pic>
        <p:nvPicPr>
          <p:cNvPr id="271" name="object 271" descr="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05308" y="690938"/>
            <a:ext cx="796204" cy="305095"/>
          </a:xfrm>
          <a:prstGeom prst="rect">
            <a:avLst/>
          </a:prstGeom>
        </p:spPr>
      </p:pic>
      <p:pic>
        <p:nvPicPr>
          <p:cNvPr id="272" name="object 272" descr="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1499135" y="677127"/>
            <a:ext cx="480450" cy="257851"/>
          </a:xfrm>
          <a:prstGeom prst="rect">
            <a:avLst/>
          </a:prstGeom>
        </p:spPr>
      </p:pic>
      <p:pic>
        <p:nvPicPr>
          <p:cNvPr id="273" name="object 273" descr="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2097019" y="693986"/>
            <a:ext cx="152600" cy="240992"/>
          </a:xfrm>
          <a:prstGeom prst="rect">
            <a:avLst/>
          </a:prstGeom>
        </p:spPr>
      </p:pic>
      <p:pic>
        <p:nvPicPr>
          <p:cNvPr id="274" name="object 274" descr="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2371625" y="751898"/>
            <a:ext cx="642089" cy="244135"/>
          </a:xfrm>
          <a:prstGeom prst="rect">
            <a:avLst/>
          </a:prstGeom>
        </p:spPr>
      </p:pic>
      <p:pic>
        <p:nvPicPr>
          <p:cNvPr id="275" name="object 275" descr="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3126576" y="712274"/>
            <a:ext cx="273091" cy="222704"/>
          </a:xfrm>
          <a:prstGeom prst="rect">
            <a:avLst/>
          </a:prstGeom>
        </p:spPr>
      </p:pic>
      <p:pic>
        <p:nvPicPr>
          <p:cNvPr id="276" name="object 276" descr="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3520149" y="677127"/>
            <a:ext cx="825160" cy="257851"/>
          </a:xfrm>
          <a:prstGeom prst="rect">
            <a:avLst/>
          </a:prstGeom>
        </p:spPr>
      </p:pic>
      <p:grpSp>
        <p:nvGrpSpPr>
          <p:cNvPr id="277" name="object 277" descr=""/>
          <p:cNvGrpSpPr/>
          <p:nvPr/>
        </p:nvGrpSpPr>
        <p:grpSpPr>
          <a:xfrm>
            <a:off x="605313" y="1259966"/>
            <a:ext cx="148590" cy="218440"/>
            <a:chOff x="605313" y="1259966"/>
            <a:chExt cx="148590" cy="218440"/>
          </a:xfrm>
        </p:grpSpPr>
        <p:sp>
          <p:nvSpPr>
            <p:cNvPr id="278" name="object 278" descr=""/>
            <p:cNvSpPr/>
            <p:nvPr/>
          </p:nvSpPr>
          <p:spPr>
            <a:xfrm>
              <a:off x="605307" y="1275308"/>
              <a:ext cx="18415" cy="203200"/>
            </a:xfrm>
            <a:custGeom>
              <a:avLst/>
              <a:gdLst/>
              <a:ahLst/>
              <a:cxnLst/>
              <a:rect l="l" t="t" r="r" b="b"/>
              <a:pathLst>
                <a:path w="18415" h="203200">
                  <a:moveTo>
                    <a:pt x="13716" y="201358"/>
                  </a:moveTo>
                  <a:lnTo>
                    <a:pt x="4572" y="201358"/>
                  </a:lnTo>
                  <a:lnTo>
                    <a:pt x="6096" y="202882"/>
                  </a:lnTo>
                  <a:lnTo>
                    <a:pt x="12192" y="202882"/>
                  </a:lnTo>
                  <a:lnTo>
                    <a:pt x="13716" y="201358"/>
                  </a:lnTo>
                  <a:close/>
                </a:path>
                <a:path w="18415" h="203200">
                  <a:moveTo>
                    <a:pt x="18288" y="1460"/>
                  </a:moveTo>
                  <a:lnTo>
                    <a:pt x="16764" y="1460"/>
                  </a:lnTo>
                  <a:lnTo>
                    <a:pt x="16764" y="0"/>
                  </a:lnTo>
                  <a:lnTo>
                    <a:pt x="3048" y="0"/>
                  </a:lnTo>
                  <a:lnTo>
                    <a:pt x="1587" y="1460"/>
                  </a:lnTo>
                  <a:lnTo>
                    <a:pt x="0" y="1460"/>
                  </a:lnTo>
                  <a:lnTo>
                    <a:pt x="0" y="199580"/>
                  </a:lnTo>
                  <a:lnTo>
                    <a:pt x="1524" y="199580"/>
                  </a:lnTo>
                  <a:lnTo>
                    <a:pt x="1524" y="200850"/>
                  </a:lnTo>
                  <a:lnTo>
                    <a:pt x="18288" y="200850"/>
                  </a:lnTo>
                  <a:lnTo>
                    <a:pt x="18288" y="199580"/>
                  </a:lnTo>
                  <a:lnTo>
                    <a:pt x="18288" y="1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9" name="object 279" descr="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661796" y="1259966"/>
              <a:ext cx="91535" cy="218217"/>
            </a:xfrm>
            <a:prstGeom prst="rect">
              <a:avLst/>
            </a:prstGeom>
          </p:spPr>
        </p:pic>
      </p:grpSp>
      <p:grpSp>
        <p:nvGrpSpPr>
          <p:cNvPr id="280" name="object 280" descr=""/>
          <p:cNvGrpSpPr/>
          <p:nvPr/>
        </p:nvGrpSpPr>
        <p:grpSpPr>
          <a:xfrm>
            <a:off x="826484" y="1327118"/>
            <a:ext cx="282575" cy="206375"/>
            <a:chOff x="826484" y="1327118"/>
            <a:chExt cx="282575" cy="206375"/>
          </a:xfrm>
        </p:grpSpPr>
        <p:pic>
          <p:nvPicPr>
            <p:cNvPr id="281" name="object 281" descr="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826484" y="1328642"/>
              <a:ext cx="128111" cy="204501"/>
            </a:xfrm>
            <a:prstGeom prst="rect">
              <a:avLst/>
            </a:prstGeom>
          </p:spPr>
        </p:pic>
        <p:pic>
          <p:nvPicPr>
            <p:cNvPr id="282" name="object 282" descr="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974505" y="1327118"/>
              <a:ext cx="134204" cy="152590"/>
            </a:xfrm>
            <a:prstGeom prst="rect">
              <a:avLst/>
            </a:prstGeom>
          </p:spPr>
        </p:pic>
      </p:grpSp>
      <p:pic>
        <p:nvPicPr>
          <p:cNvPr id="283" name="object 283" descr="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1317593" y="1327118"/>
            <a:ext cx="77819" cy="151066"/>
          </a:xfrm>
          <a:prstGeom prst="rect">
            <a:avLst/>
          </a:prstGeom>
        </p:spPr>
      </p:pic>
      <p:pic>
        <p:nvPicPr>
          <p:cNvPr id="284" name="object 284" descr="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1149857" y="1328642"/>
            <a:ext cx="114395" cy="151066"/>
          </a:xfrm>
          <a:prstGeom prst="rect">
            <a:avLst/>
          </a:prstGeom>
        </p:spPr>
      </p:pic>
      <p:grpSp>
        <p:nvGrpSpPr>
          <p:cNvPr id="285" name="object 285" descr=""/>
          <p:cNvGrpSpPr/>
          <p:nvPr/>
        </p:nvGrpSpPr>
        <p:grpSpPr>
          <a:xfrm>
            <a:off x="1488471" y="1259967"/>
            <a:ext cx="260985" cy="220345"/>
            <a:chOff x="1488471" y="1259967"/>
            <a:chExt cx="260985" cy="220345"/>
          </a:xfrm>
        </p:grpSpPr>
        <p:pic>
          <p:nvPicPr>
            <p:cNvPr id="286" name="object 286" descr="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1488471" y="1327118"/>
              <a:ext cx="108299" cy="152590"/>
            </a:xfrm>
            <a:prstGeom prst="rect">
              <a:avLst/>
            </a:prstGeom>
          </p:spPr>
        </p:pic>
        <p:pic>
          <p:nvPicPr>
            <p:cNvPr id="287" name="object 287" descr="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1636394" y="1259967"/>
              <a:ext cx="112871" cy="218217"/>
            </a:xfrm>
            <a:prstGeom prst="rect">
              <a:avLst/>
            </a:prstGeom>
          </p:spPr>
        </p:pic>
      </p:grpSp>
      <p:sp>
        <p:nvSpPr>
          <p:cNvPr id="288" name="object 288" descr=""/>
          <p:cNvSpPr/>
          <p:nvPr/>
        </p:nvSpPr>
        <p:spPr>
          <a:xfrm>
            <a:off x="1799653" y="1273778"/>
            <a:ext cx="24765" cy="204470"/>
          </a:xfrm>
          <a:custGeom>
            <a:avLst/>
            <a:gdLst/>
            <a:ahLst/>
            <a:cxnLst/>
            <a:rect l="l" t="t" r="r" b="b"/>
            <a:pathLst>
              <a:path w="24764" h="204469">
                <a:moveTo>
                  <a:pt x="16764" y="56388"/>
                </a:moveTo>
                <a:lnTo>
                  <a:pt x="7620" y="56388"/>
                </a:lnTo>
                <a:lnTo>
                  <a:pt x="9144" y="54864"/>
                </a:lnTo>
                <a:lnTo>
                  <a:pt x="15240" y="54864"/>
                </a:lnTo>
                <a:lnTo>
                  <a:pt x="16764" y="56388"/>
                </a:lnTo>
                <a:close/>
              </a:path>
              <a:path w="24764" h="204469">
                <a:moveTo>
                  <a:pt x="19812" y="202882"/>
                </a:moveTo>
                <a:lnTo>
                  <a:pt x="4572" y="202882"/>
                </a:lnTo>
                <a:lnTo>
                  <a:pt x="3048" y="201358"/>
                </a:lnTo>
                <a:lnTo>
                  <a:pt x="3048" y="57912"/>
                </a:lnTo>
                <a:lnTo>
                  <a:pt x="4572" y="56388"/>
                </a:lnTo>
                <a:lnTo>
                  <a:pt x="19812" y="56388"/>
                </a:lnTo>
                <a:lnTo>
                  <a:pt x="19812" y="57912"/>
                </a:lnTo>
                <a:lnTo>
                  <a:pt x="21336" y="57912"/>
                </a:lnTo>
                <a:lnTo>
                  <a:pt x="21336" y="201358"/>
                </a:lnTo>
                <a:lnTo>
                  <a:pt x="19812" y="201358"/>
                </a:lnTo>
                <a:lnTo>
                  <a:pt x="19812" y="202882"/>
                </a:lnTo>
                <a:close/>
              </a:path>
              <a:path w="24764" h="204469">
                <a:moveTo>
                  <a:pt x="15240" y="204406"/>
                </a:moveTo>
                <a:lnTo>
                  <a:pt x="9144" y="204406"/>
                </a:lnTo>
                <a:lnTo>
                  <a:pt x="7620" y="202882"/>
                </a:lnTo>
                <a:lnTo>
                  <a:pt x="16764" y="202882"/>
                </a:lnTo>
                <a:lnTo>
                  <a:pt x="15240" y="204406"/>
                </a:lnTo>
                <a:close/>
              </a:path>
              <a:path w="24764" h="204469">
                <a:moveTo>
                  <a:pt x="19812" y="24384"/>
                </a:moveTo>
                <a:lnTo>
                  <a:pt x="4572" y="24384"/>
                </a:lnTo>
                <a:lnTo>
                  <a:pt x="3048" y="22860"/>
                </a:lnTo>
                <a:lnTo>
                  <a:pt x="0" y="21336"/>
                </a:lnTo>
                <a:lnTo>
                  <a:pt x="0" y="4572"/>
                </a:lnTo>
                <a:lnTo>
                  <a:pt x="3048" y="3048"/>
                </a:lnTo>
                <a:lnTo>
                  <a:pt x="4572" y="0"/>
                </a:lnTo>
                <a:lnTo>
                  <a:pt x="19812" y="0"/>
                </a:lnTo>
                <a:lnTo>
                  <a:pt x="21336" y="3048"/>
                </a:lnTo>
                <a:lnTo>
                  <a:pt x="22860" y="4572"/>
                </a:lnTo>
                <a:lnTo>
                  <a:pt x="24384" y="7620"/>
                </a:lnTo>
                <a:lnTo>
                  <a:pt x="24384" y="16764"/>
                </a:lnTo>
                <a:lnTo>
                  <a:pt x="22860" y="21336"/>
                </a:lnTo>
                <a:lnTo>
                  <a:pt x="19812" y="243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89" name="object 289" descr=""/>
          <p:cNvGrpSpPr/>
          <p:nvPr/>
        </p:nvGrpSpPr>
        <p:grpSpPr>
          <a:xfrm>
            <a:off x="1872805" y="1259967"/>
            <a:ext cx="183515" cy="220345"/>
            <a:chOff x="1872805" y="1259967"/>
            <a:chExt cx="183515" cy="220345"/>
          </a:xfrm>
        </p:grpSpPr>
        <p:sp>
          <p:nvSpPr>
            <p:cNvPr id="290" name="object 290" descr=""/>
            <p:cNvSpPr/>
            <p:nvPr/>
          </p:nvSpPr>
          <p:spPr>
            <a:xfrm>
              <a:off x="1872805" y="1259967"/>
              <a:ext cx="18415" cy="218440"/>
            </a:xfrm>
            <a:custGeom>
              <a:avLst/>
              <a:gdLst/>
              <a:ahLst/>
              <a:cxnLst/>
              <a:rect l="l" t="t" r="r" b="b"/>
              <a:pathLst>
                <a:path w="18414" h="218440">
                  <a:moveTo>
                    <a:pt x="13716" y="1524"/>
                  </a:moveTo>
                  <a:lnTo>
                    <a:pt x="4572" y="1524"/>
                  </a:lnTo>
                  <a:lnTo>
                    <a:pt x="6096" y="0"/>
                  </a:lnTo>
                  <a:lnTo>
                    <a:pt x="12192" y="0"/>
                  </a:lnTo>
                  <a:lnTo>
                    <a:pt x="13716" y="1524"/>
                  </a:lnTo>
                  <a:close/>
                </a:path>
                <a:path w="18414" h="218440">
                  <a:moveTo>
                    <a:pt x="16764" y="216693"/>
                  </a:moveTo>
                  <a:lnTo>
                    <a:pt x="1524" y="216693"/>
                  </a:lnTo>
                  <a:lnTo>
                    <a:pt x="0" y="215169"/>
                  </a:lnTo>
                  <a:lnTo>
                    <a:pt x="0" y="1524"/>
                  </a:lnTo>
                  <a:lnTo>
                    <a:pt x="16764" y="1524"/>
                  </a:lnTo>
                  <a:lnTo>
                    <a:pt x="16764" y="3047"/>
                  </a:lnTo>
                  <a:lnTo>
                    <a:pt x="18288" y="3047"/>
                  </a:lnTo>
                  <a:lnTo>
                    <a:pt x="18288" y="215169"/>
                  </a:lnTo>
                  <a:lnTo>
                    <a:pt x="16764" y="215169"/>
                  </a:lnTo>
                  <a:lnTo>
                    <a:pt x="16764" y="216693"/>
                  </a:lnTo>
                  <a:close/>
                </a:path>
                <a:path w="18414" h="218440">
                  <a:moveTo>
                    <a:pt x="12192" y="218217"/>
                  </a:moveTo>
                  <a:lnTo>
                    <a:pt x="6096" y="218217"/>
                  </a:lnTo>
                  <a:lnTo>
                    <a:pt x="4572" y="216693"/>
                  </a:lnTo>
                  <a:lnTo>
                    <a:pt x="13716" y="216693"/>
                  </a:lnTo>
                  <a:lnTo>
                    <a:pt x="12192" y="2182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1" name="object 291" descr="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1933908" y="1261491"/>
              <a:ext cx="121967" cy="218217"/>
            </a:xfrm>
            <a:prstGeom prst="rect">
              <a:avLst/>
            </a:prstGeom>
          </p:spPr>
        </p:pic>
      </p:grpSp>
      <p:grpSp>
        <p:nvGrpSpPr>
          <p:cNvPr id="292" name="object 292" descr=""/>
          <p:cNvGrpSpPr/>
          <p:nvPr/>
        </p:nvGrpSpPr>
        <p:grpSpPr>
          <a:xfrm>
            <a:off x="2177891" y="1273778"/>
            <a:ext cx="155575" cy="206375"/>
            <a:chOff x="2177891" y="1273778"/>
            <a:chExt cx="155575" cy="206375"/>
          </a:xfrm>
        </p:grpSpPr>
        <p:sp>
          <p:nvSpPr>
            <p:cNvPr id="293" name="object 293" descr=""/>
            <p:cNvSpPr/>
            <p:nvPr/>
          </p:nvSpPr>
          <p:spPr>
            <a:xfrm>
              <a:off x="2177891" y="1273778"/>
              <a:ext cx="24765" cy="204470"/>
            </a:xfrm>
            <a:custGeom>
              <a:avLst/>
              <a:gdLst/>
              <a:ahLst/>
              <a:cxnLst/>
              <a:rect l="l" t="t" r="r" b="b"/>
              <a:pathLst>
                <a:path w="24764" h="204469">
                  <a:moveTo>
                    <a:pt x="16764" y="56388"/>
                  </a:moveTo>
                  <a:lnTo>
                    <a:pt x="7620" y="56388"/>
                  </a:lnTo>
                  <a:lnTo>
                    <a:pt x="9144" y="54864"/>
                  </a:lnTo>
                  <a:lnTo>
                    <a:pt x="15240" y="54864"/>
                  </a:lnTo>
                  <a:lnTo>
                    <a:pt x="16764" y="56388"/>
                  </a:lnTo>
                  <a:close/>
                </a:path>
                <a:path w="24764" h="204469">
                  <a:moveTo>
                    <a:pt x="19812" y="202882"/>
                  </a:moveTo>
                  <a:lnTo>
                    <a:pt x="4572" y="202882"/>
                  </a:lnTo>
                  <a:lnTo>
                    <a:pt x="3048" y="201358"/>
                  </a:lnTo>
                  <a:lnTo>
                    <a:pt x="3048" y="57912"/>
                  </a:lnTo>
                  <a:lnTo>
                    <a:pt x="4572" y="56388"/>
                  </a:lnTo>
                  <a:lnTo>
                    <a:pt x="19812" y="56388"/>
                  </a:lnTo>
                  <a:lnTo>
                    <a:pt x="19812" y="57912"/>
                  </a:lnTo>
                  <a:lnTo>
                    <a:pt x="21336" y="57912"/>
                  </a:lnTo>
                  <a:lnTo>
                    <a:pt x="21336" y="201358"/>
                  </a:lnTo>
                  <a:lnTo>
                    <a:pt x="19812" y="201358"/>
                  </a:lnTo>
                  <a:lnTo>
                    <a:pt x="19812" y="202882"/>
                  </a:lnTo>
                  <a:close/>
                </a:path>
                <a:path w="24764" h="204469">
                  <a:moveTo>
                    <a:pt x="15240" y="204406"/>
                  </a:moveTo>
                  <a:lnTo>
                    <a:pt x="9144" y="204406"/>
                  </a:lnTo>
                  <a:lnTo>
                    <a:pt x="7620" y="202882"/>
                  </a:lnTo>
                  <a:lnTo>
                    <a:pt x="16764" y="202882"/>
                  </a:lnTo>
                  <a:lnTo>
                    <a:pt x="15240" y="204406"/>
                  </a:lnTo>
                  <a:close/>
                </a:path>
                <a:path w="24764" h="204469">
                  <a:moveTo>
                    <a:pt x="19812" y="24384"/>
                  </a:moveTo>
                  <a:lnTo>
                    <a:pt x="4572" y="24384"/>
                  </a:lnTo>
                  <a:lnTo>
                    <a:pt x="3048" y="22860"/>
                  </a:lnTo>
                  <a:lnTo>
                    <a:pt x="0" y="21336"/>
                  </a:lnTo>
                  <a:lnTo>
                    <a:pt x="0" y="4572"/>
                  </a:lnTo>
                  <a:lnTo>
                    <a:pt x="3048" y="3048"/>
                  </a:lnTo>
                  <a:lnTo>
                    <a:pt x="4572" y="0"/>
                  </a:lnTo>
                  <a:lnTo>
                    <a:pt x="19812" y="0"/>
                  </a:lnTo>
                  <a:lnTo>
                    <a:pt x="21336" y="3048"/>
                  </a:lnTo>
                  <a:lnTo>
                    <a:pt x="22860" y="4572"/>
                  </a:lnTo>
                  <a:lnTo>
                    <a:pt x="24384" y="7620"/>
                  </a:lnTo>
                  <a:lnTo>
                    <a:pt x="24384" y="16764"/>
                  </a:lnTo>
                  <a:lnTo>
                    <a:pt x="22860" y="21336"/>
                  </a:lnTo>
                  <a:lnTo>
                    <a:pt x="19812" y="243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4" name="object 294" descr="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2237422" y="1327118"/>
              <a:ext cx="96012" cy="152590"/>
            </a:xfrm>
            <a:prstGeom prst="rect">
              <a:avLst/>
            </a:prstGeom>
          </p:spPr>
        </p:pic>
      </p:grpSp>
      <p:pic>
        <p:nvPicPr>
          <p:cNvPr id="295" name="object 295" descr="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2443257" y="1261491"/>
            <a:ext cx="1252251" cy="218217"/>
          </a:xfrm>
          <a:prstGeom prst="rect">
            <a:avLst/>
          </a:prstGeom>
        </p:spPr>
      </p:pic>
      <p:sp>
        <p:nvSpPr>
          <p:cNvPr id="296" name="object 296" descr=""/>
          <p:cNvSpPr/>
          <p:nvPr/>
        </p:nvSpPr>
        <p:spPr>
          <a:xfrm>
            <a:off x="3817524" y="1273778"/>
            <a:ext cx="24765" cy="204470"/>
          </a:xfrm>
          <a:custGeom>
            <a:avLst/>
            <a:gdLst/>
            <a:ahLst/>
            <a:cxnLst/>
            <a:rect l="l" t="t" r="r" b="b"/>
            <a:pathLst>
              <a:path w="24764" h="204469">
                <a:moveTo>
                  <a:pt x="16764" y="56388"/>
                </a:moveTo>
                <a:lnTo>
                  <a:pt x="7620" y="56388"/>
                </a:lnTo>
                <a:lnTo>
                  <a:pt x="9144" y="54864"/>
                </a:lnTo>
                <a:lnTo>
                  <a:pt x="15240" y="54864"/>
                </a:lnTo>
                <a:lnTo>
                  <a:pt x="16764" y="56388"/>
                </a:lnTo>
                <a:close/>
              </a:path>
              <a:path w="24764" h="204469">
                <a:moveTo>
                  <a:pt x="19812" y="202882"/>
                </a:moveTo>
                <a:lnTo>
                  <a:pt x="4572" y="202882"/>
                </a:lnTo>
                <a:lnTo>
                  <a:pt x="3048" y="201358"/>
                </a:lnTo>
                <a:lnTo>
                  <a:pt x="3048" y="57912"/>
                </a:lnTo>
                <a:lnTo>
                  <a:pt x="4572" y="56388"/>
                </a:lnTo>
                <a:lnTo>
                  <a:pt x="19812" y="56388"/>
                </a:lnTo>
                <a:lnTo>
                  <a:pt x="19812" y="57912"/>
                </a:lnTo>
                <a:lnTo>
                  <a:pt x="21336" y="57912"/>
                </a:lnTo>
                <a:lnTo>
                  <a:pt x="21336" y="201358"/>
                </a:lnTo>
                <a:lnTo>
                  <a:pt x="19812" y="201358"/>
                </a:lnTo>
                <a:lnTo>
                  <a:pt x="19812" y="202882"/>
                </a:lnTo>
                <a:close/>
              </a:path>
              <a:path w="24764" h="204469">
                <a:moveTo>
                  <a:pt x="15240" y="204406"/>
                </a:moveTo>
                <a:lnTo>
                  <a:pt x="9144" y="204406"/>
                </a:lnTo>
                <a:lnTo>
                  <a:pt x="7620" y="202882"/>
                </a:lnTo>
                <a:lnTo>
                  <a:pt x="16764" y="202882"/>
                </a:lnTo>
                <a:lnTo>
                  <a:pt x="15240" y="204406"/>
                </a:lnTo>
                <a:close/>
              </a:path>
              <a:path w="24764" h="204469">
                <a:moveTo>
                  <a:pt x="19812" y="24384"/>
                </a:moveTo>
                <a:lnTo>
                  <a:pt x="4572" y="24384"/>
                </a:lnTo>
                <a:lnTo>
                  <a:pt x="3048" y="22860"/>
                </a:lnTo>
                <a:lnTo>
                  <a:pt x="0" y="21336"/>
                </a:lnTo>
                <a:lnTo>
                  <a:pt x="0" y="4572"/>
                </a:lnTo>
                <a:lnTo>
                  <a:pt x="3048" y="3048"/>
                </a:lnTo>
                <a:lnTo>
                  <a:pt x="4572" y="0"/>
                </a:lnTo>
                <a:lnTo>
                  <a:pt x="19812" y="0"/>
                </a:lnTo>
                <a:lnTo>
                  <a:pt x="21336" y="3048"/>
                </a:lnTo>
                <a:lnTo>
                  <a:pt x="22860" y="4572"/>
                </a:lnTo>
                <a:lnTo>
                  <a:pt x="24384" y="7620"/>
                </a:lnTo>
                <a:lnTo>
                  <a:pt x="24384" y="16764"/>
                </a:lnTo>
                <a:lnTo>
                  <a:pt x="22860" y="21336"/>
                </a:lnTo>
                <a:lnTo>
                  <a:pt x="19812" y="243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97" name="object 297" descr="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3890771" y="1327118"/>
            <a:ext cx="112871" cy="151066"/>
          </a:xfrm>
          <a:prstGeom prst="rect">
            <a:avLst/>
          </a:prstGeom>
        </p:spPr>
      </p:pic>
      <p:pic>
        <p:nvPicPr>
          <p:cNvPr id="298" name="object 298" descr="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588549" y="1641443"/>
            <a:ext cx="912114" cy="273081"/>
          </a:xfrm>
          <a:prstGeom prst="rect">
            <a:avLst/>
          </a:prstGeom>
        </p:spPr>
      </p:pic>
      <p:grpSp>
        <p:nvGrpSpPr>
          <p:cNvPr id="299" name="object 299" descr=""/>
          <p:cNvGrpSpPr/>
          <p:nvPr/>
        </p:nvGrpSpPr>
        <p:grpSpPr>
          <a:xfrm>
            <a:off x="1590675" y="1641443"/>
            <a:ext cx="471805" cy="218440"/>
            <a:chOff x="1590675" y="1641443"/>
            <a:chExt cx="471805" cy="218440"/>
          </a:xfrm>
        </p:grpSpPr>
        <p:pic>
          <p:nvPicPr>
            <p:cNvPr id="300" name="object 300" descr="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1590675" y="1672018"/>
              <a:ext cx="86963" cy="187642"/>
            </a:xfrm>
            <a:prstGeom prst="rect">
              <a:avLst/>
            </a:prstGeom>
          </p:spPr>
        </p:pic>
        <p:pic>
          <p:nvPicPr>
            <p:cNvPr id="301" name="object 301" descr="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1715738" y="1641443"/>
              <a:ext cx="112871" cy="216693"/>
            </a:xfrm>
            <a:prstGeom prst="rect">
              <a:avLst/>
            </a:prstGeom>
          </p:spPr>
        </p:pic>
        <p:pic>
          <p:nvPicPr>
            <p:cNvPr id="302" name="object 302" descr="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1872854" y="1708594"/>
              <a:ext cx="123490" cy="151066"/>
            </a:xfrm>
            <a:prstGeom prst="rect">
              <a:avLst/>
            </a:prstGeom>
          </p:spPr>
        </p:pic>
        <p:sp>
          <p:nvSpPr>
            <p:cNvPr id="303" name="object 303" descr=""/>
            <p:cNvSpPr/>
            <p:nvPr/>
          </p:nvSpPr>
          <p:spPr>
            <a:xfrm>
              <a:off x="2037587" y="1655159"/>
              <a:ext cx="24765" cy="203200"/>
            </a:xfrm>
            <a:custGeom>
              <a:avLst/>
              <a:gdLst/>
              <a:ahLst/>
              <a:cxnLst/>
              <a:rect l="l" t="t" r="r" b="b"/>
              <a:pathLst>
                <a:path w="24764" h="203200">
                  <a:moveTo>
                    <a:pt x="18288" y="56483"/>
                  </a:moveTo>
                  <a:lnTo>
                    <a:pt x="4572" y="56483"/>
                  </a:lnTo>
                  <a:lnTo>
                    <a:pt x="6096" y="54959"/>
                  </a:lnTo>
                  <a:lnTo>
                    <a:pt x="18288" y="54959"/>
                  </a:lnTo>
                  <a:lnTo>
                    <a:pt x="18288" y="56483"/>
                  </a:lnTo>
                  <a:close/>
                </a:path>
                <a:path w="24764" h="203200">
                  <a:moveTo>
                    <a:pt x="21336" y="201453"/>
                  </a:moveTo>
                  <a:lnTo>
                    <a:pt x="3048" y="201453"/>
                  </a:lnTo>
                  <a:lnTo>
                    <a:pt x="3048" y="56483"/>
                  </a:lnTo>
                  <a:lnTo>
                    <a:pt x="19812" y="56483"/>
                  </a:lnTo>
                  <a:lnTo>
                    <a:pt x="21336" y="58007"/>
                  </a:lnTo>
                  <a:lnTo>
                    <a:pt x="21336" y="201453"/>
                  </a:lnTo>
                  <a:close/>
                </a:path>
                <a:path w="24764" h="203200">
                  <a:moveTo>
                    <a:pt x="19812" y="202977"/>
                  </a:moveTo>
                  <a:lnTo>
                    <a:pt x="4572" y="202977"/>
                  </a:lnTo>
                  <a:lnTo>
                    <a:pt x="4572" y="201453"/>
                  </a:lnTo>
                  <a:lnTo>
                    <a:pt x="19812" y="201453"/>
                  </a:lnTo>
                  <a:lnTo>
                    <a:pt x="19812" y="202977"/>
                  </a:lnTo>
                  <a:close/>
                </a:path>
                <a:path w="24764" h="203200">
                  <a:moveTo>
                    <a:pt x="19812" y="24479"/>
                  </a:moveTo>
                  <a:lnTo>
                    <a:pt x="4572" y="24479"/>
                  </a:lnTo>
                  <a:lnTo>
                    <a:pt x="3048" y="21431"/>
                  </a:lnTo>
                  <a:lnTo>
                    <a:pt x="0" y="19907"/>
                  </a:lnTo>
                  <a:lnTo>
                    <a:pt x="0" y="3048"/>
                  </a:lnTo>
                  <a:lnTo>
                    <a:pt x="3048" y="1524"/>
                  </a:lnTo>
                  <a:lnTo>
                    <a:pt x="4572" y="0"/>
                  </a:lnTo>
                  <a:lnTo>
                    <a:pt x="19812" y="0"/>
                  </a:lnTo>
                  <a:lnTo>
                    <a:pt x="22860" y="3048"/>
                  </a:lnTo>
                  <a:lnTo>
                    <a:pt x="24384" y="7619"/>
                  </a:lnTo>
                  <a:lnTo>
                    <a:pt x="24384" y="16859"/>
                  </a:lnTo>
                  <a:lnTo>
                    <a:pt x="22860" y="19907"/>
                  </a:lnTo>
                  <a:lnTo>
                    <a:pt x="21336" y="21431"/>
                  </a:lnTo>
                  <a:lnTo>
                    <a:pt x="19812" y="244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04" name="object 304" descr="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2110739" y="1708594"/>
            <a:ext cx="77819" cy="149542"/>
          </a:xfrm>
          <a:prstGeom prst="rect">
            <a:avLst/>
          </a:prstGeom>
        </p:spPr>
      </p:pic>
      <p:pic>
        <p:nvPicPr>
          <p:cNvPr id="305" name="object 305" descr="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2295334" y="1656683"/>
            <a:ext cx="106775" cy="201453"/>
          </a:xfrm>
          <a:prstGeom prst="rect">
            <a:avLst/>
          </a:prstGeom>
        </p:spPr>
      </p:pic>
      <p:grpSp>
        <p:nvGrpSpPr>
          <p:cNvPr id="306" name="object 306" descr=""/>
          <p:cNvGrpSpPr/>
          <p:nvPr/>
        </p:nvGrpSpPr>
        <p:grpSpPr>
          <a:xfrm>
            <a:off x="2447829" y="1655159"/>
            <a:ext cx="877569" cy="205104"/>
            <a:chOff x="2447829" y="1655159"/>
            <a:chExt cx="877569" cy="205104"/>
          </a:xfrm>
        </p:grpSpPr>
        <p:pic>
          <p:nvPicPr>
            <p:cNvPr id="307" name="object 307" descr="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2447829" y="1708594"/>
              <a:ext cx="199834" cy="149542"/>
            </a:xfrm>
            <a:prstGeom prst="rect">
              <a:avLst/>
            </a:prstGeom>
          </p:spPr>
        </p:pic>
        <p:pic>
          <p:nvPicPr>
            <p:cNvPr id="308" name="object 308" descr="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2691961" y="1708594"/>
              <a:ext cx="134092" cy="151066"/>
            </a:xfrm>
            <a:prstGeom prst="rect">
              <a:avLst/>
            </a:prstGeom>
          </p:spPr>
        </p:pic>
        <p:pic>
          <p:nvPicPr>
            <p:cNvPr id="309" name="object 309" descr="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2849022" y="1672018"/>
              <a:ext cx="86963" cy="187642"/>
            </a:xfrm>
            <a:prstGeom prst="rect">
              <a:avLst/>
            </a:prstGeom>
          </p:spPr>
        </p:pic>
        <p:sp>
          <p:nvSpPr>
            <p:cNvPr id="310" name="object 310" descr=""/>
            <p:cNvSpPr/>
            <p:nvPr/>
          </p:nvSpPr>
          <p:spPr>
            <a:xfrm>
              <a:off x="2971037" y="1655159"/>
              <a:ext cx="24765" cy="203200"/>
            </a:xfrm>
            <a:custGeom>
              <a:avLst/>
              <a:gdLst/>
              <a:ahLst/>
              <a:cxnLst/>
              <a:rect l="l" t="t" r="r" b="b"/>
              <a:pathLst>
                <a:path w="24764" h="203200">
                  <a:moveTo>
                    <a:pt x="18288" y="56483"/>
                  </a:moveTo>
                  <a:lnTo>
                    <a:pt x="4572" y="56483"/>
                  </a:lnTo>
                  <a:lnTo>
                    <a:pt x="6096" y="54959"/>
                  </a:lnTo>
                  <a:lnTo>
                    <a:pt x="16764" y="54959"/>
                  </a:lnTo>
                  <a:lnTo>
                    <a:pt x="18288" y="56483"/>
                  </a:lnTo>
                  <a:close/>
                </a:path>
                <a:path w="24764" h="203200">
                  <a:moveTo>
                    <a:pt x="19812" y="202977"/>
                  </a:moveTo>
                  <a:lnTo>
                    <a:pt x="4572" y="202977"/>
                  </a:lnTo>
                  <a:lnTo>
                    <a:pt x="3048" y="201453"/>
                  </a:lnTo>
                  <a:lnTo>
                    <a:pt x="3048" y="56483"/>
                  </a:lnTo>
                  <a:lnTo>
                    <a:pt x="19812" y="56483"/>
                  </a:lnTo>
                  <a:lnTo>
                    <a:pt x="21336" y="58007"/>
                  </a:lnTo>
                  <a:lnTo>
                    <a:pt x="21336" y="201453"/>
                  </a:lnTo>
                  <a:lnTo>
                    <a:pt x="19812" y="201453"/>
                  </a:lnTo>
                  <a:lnTo>
                    <a:pt x="19812" y="202977"/>
                  </a:lnTo>
                  <a:close/>
                </a:path>
                <a:path w="24764" h="203200">
                  <a:moveTo>
                    <a:pt x="19812" y="24479"/>
                  </a:moveTo>
                  <a:lnTo>
                    <a:pt x="4572" y="24479"/>
                  </a:lnTo>
                  <a:lnTo>
                    <a:pt x="0" y="19907"/>
                  </a:lnTo>
                  <a:lnTo>
                    <a:pt x="0" y="3048"/>
                  </a:lnTo>
                  <a:lnTo>
                    <a:pt x="3048" y="1524"/>
                  </a:lnTo>
                  <a:lnTo>
                    <a:pt x="4572" y="0"/>
                  </a:lnTo>
                  <a:lnTo>
                    <a:pt x="19812" y="0"/>
                  </a:lnTo>
                  <a:lnTo>
                    <a:pt x="22860" y="3048"/>
                  </a:lnTo>
                  <a:lnTo>
                    <a:pt x="24384" y="7619"/>
                  </a:lnTo>
                  <a:lnTo>
                    <a:pt x="24384" y="16859"/>
                  </a:lnTo>
                  <a:lnTo>
                    <a:pt x="22860" y="19907"/>
                  </a:lnTo>
                  <a:lnTo>
                    <a:pt x="21336" y="21431"/>
                  </a:lnTo>
                  <a:lnTo>
                    <a:pt x="19812" y="244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1" name="object 311" descr="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3033622" y="1708594"/>
              <a:ext cx="134092" cy="151066"/>
            </a:xfrm>
            <a:prstGeom prst="rect">
              <a:avLst/>
            </a:prstGeom>
          </p:spPr>
        </p:pic>
        <p:pic>
          <p:nvPicPr>
            <p:cNvPr id="312" name="object 312" descr="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3210496" y="1708594"/>
              <a:ext cx="114395" cy="149542"/>
            </a:xfrm>
            <a:prstGeom prst="rect">
              <a:avLst/>
            </a:prstGeom>
          </p:spPr>
        </p:pic>
      </p:grpSp>
      <p:grpSp>
        <p:nvGrpSpPr>
          <p:cNvPr id="313" name="object 313" descr=""/>
          <p:cNvGrpSpPr/>
          <p:nvPr/>
        </p:nvGrpSpPr>
        <p:grpSpPr>
          <a:xfrm>
            <a:off x="3433190" y="1641443"/>
            <a:ext cx="781050" cy="218440"/>
            <a:chOff x="3433190" y="1641443"/>
            <a:chExt cx="781050" cy="218440"/>
          </a:xfrm>
        </p:grpSpPr>
        <p:sp>
          <p:nvSpPr>
            <p:cNvPr id="314" name="object 314" descr=""/>
            <p:cNvSpPr/>
            <p:nvPr/>
          </p:nvSpPr>
          <p:spPr>
            <a:xfrm>
              <a:off x="3433190" y="1656683"/>
              <a:ext cx="257810" cy="201930"/>
            </a:xfrm>
            <a:custGeom>
              <a:avLst/>
              <a:gdLst/>
              <a:ahLst/>
              <a:cxnLst/>
              <a:rect l="l" t="t" r="r" b="b"/>
              <a:pathLst>
                <a:path w="257810" h="201930">
                  <a:moveTo>
                    <a:pt x="83915" y="199929"/>
                  </a:moveTo>
                  <a:lnTo>
                    <a:pt x="59435" y="199929"/>
                  </a:lnTo>
                  <a:lnTo>
                    <a:pt x="57911" y="198405"/>
                  </a:lnTo>
                  <a:lnTo>
                    <a:pt x="1523" y="6095"/>
                  </a:lnTo>
                  <a:lnTo>
                    <a:pt x="1523" y="4572"/>
                  </a:lnTo>
                  <a:lnTo>
                    <a:pt x="0" y="4572"/>
                  </a:lnTo>
                  <a:lnTo>
                    <a:pt x="0" y="1524"/>
                  </a:lnTo>
                  <a:lnTo>
                    <a:pt x="1523" y="1524"/>
                  </a:lnTo>
                  <a:lnTo>
                    <a:pt x="1523" y="0"/>
                  </a:lnTo>
                  <a:lnTo>
                    <a:pt x="19812" y="0"/>
                  </a:lnTo>
                  <a:lnTo>
                    <a:pt x="19812" y="1524"/>
                  </a:lnTo>
                  <a:lnTo>
                    <a:pt x="21335" y="3048"/>
                  </a:lnTo>
                  <a:lnTo>
                    <a:pt x="71723" y="180117"/>
                  </a:lnTo>
                  <a:lnTo>
                    <a:pt x="88820" y="180117"/>
                  </a:lnTo>
                  <a:lnTo>
                    <a:pt x="83915" y="198405"/>
                  </a:lnTo>
                  <a:lnTo>
                    <a:pt x="83915" y="199929"/>
                  </a:lnTo>
                  <a:close/>
                </a:path>
                <a:path w="257810" h="201930">
                  <a:moveTo>
                    <a:pt x="88820" y="180117"/>
                  </a:moveTo>
                  <a:lnTo>
                    <a:pt x="71723" y="180117"/>
                  </a:lnTo>
                  <a:lnTo>
                    <a:pt x="117443" y="3048"/>
                  </a:lnTo>
                  <a:lnTo>
                    <a:pt x="118967" y="1524"/>
                  </a:lnTo>
                  <a:lnTo>
                    <a:pt x="118967" y="0"/>
                  </a:lnTo>
                  <a:lnTo>
                    <a:pt x="137255" y="0"/>
                  </a:lnTo>
                  <a:lnTo>
                    <a:pt x="137255" y="1524"/>
                  </a:lnTo>
                  <a:lnTo>
                    <a:pt x="138779" y="3048"/>
                  </a:lnTo>
                  <a:lnTo>
                    <a:pt x="147479" y="33623"/>
                  </a:lnTo>
                  <a:lnTo>
                    <a:pt x="128111" y="33623"/>
                  </a:lnTo>
                  <a:lnTo>
                    <a:pt x="88820" y="180117"/>
                  </a:lnTo>
                  <a:close/>
                </a:path>
                <a:path w="257810" h="201930">
                  <a:moveTo>
                    <a:pt x="206720" y="180117"/>
                  </a:moveTo>
                  <a:lnTo>
                    <a:pt x="189166" y="180117"/>
                  </a:lnTo>
                  <a:lnTo>
                    <a:pt x="237934" y="3048"/>
                  </a:lnTo>
                  <a:lnTo>
                    <a:pt x="239458" y="1524"/>
                  </a:lnTo>
                  <a:lnTo>
                    <a:pt x="239458" y="0"/>
                  </a:lnTo>
                  <a:lnTo>
                    <a:pt x="256222" y="0"/>
                  </a:lnTo>
                  <a:lnTo>
                    <a:pt x="257746" y="1524"/>
                  </a:lnTo>
                  <a:lnTo>
                    <a:pt x="257746" y="6095"/>
                  </a:lnTo>
                  <a:lnTo>
                    <a:pt x="206720" y="180117"/>
                  </a:lnTo>
                  <a:close/>
                </a:path>
                <a:path w="257810" h="201930">
                  <a:moveTo>
                    <a:pt x="199834" y="199929"/>
                  </a:moveTo>
                  <a:lnTo>
                    <a:pt x="175355" y="199929"/>
                  </a:lnTo>
                  <a:lnTo>
                    <a:pt x="175355" y="198405"/>
                  </a:lnTo>
                  <a:lnTo>
                    <a:pt x="128111" y="33623"/>
                  </a:lnTo>
                  <a:lnTo>
                    <a:pt x="147479" y="33623"/>
                  </a:lnTo>
                  <a:lnTo>
                    <a:pt x="189166" y="180117"/>
                  </a:lnTo>
                  <a:lnTo>
                    <a:pt x="206720" y="180117"/>
                  </a:lnTo>
                  <a:lnTo>
                    <a:pt x="201358" y="198405"/>
                  </a:lnTo>
                  <a:lnTo>
                    <a:pt x="199834" y="198405"/>
                  </a:lnTo>
                  <a:lnTo>
                    <a:pt x="199834" y="199929"/>
                  </a:lnTo>
                  <a:close/>
                </a:path>
                <a:path w="257810" h="201930">
                  <a:moveTo>
                    <a:pt x="80867" y="201453"/>
                  </a:moveTo>
                  <a:lnTo>
                    <a:pt x="60959" y="201453"/>
                  </a:lnTo>
                  <a:lnTo>
                    <a:pt x="60959" y="199929"/>
                  </a:lnTo>
                  <a:lnTo>
                    <a:pt x="82391" y="199929"/>
                  </a:lnTo>
                  <a:lnTo>
                    <a:pt x="80867" y="201453"/>
                  </a:lnTo>
                  <a:close/>
                </a:path>
                <a:path w="257810" h="201930">
                  <a:moveTo>
                    <a:pt x="198310" y="201453"/>
                  </a:moveTo>
                  <a:lnTo>
                    <a:pt x="178403" y="201453"/>
                  </a:lnTo>
                  <a:lnTo>
                    <a:pt x="176879" y="199929"/>
                  </a:lnTo>
                  <a:lnTo>
                    <a:pt x="198310" y="199929"/>
                  </a:lnTo>
                  <a:lnTo>
                    <a:pt x="198310" y="2014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5" name="object 315" descr="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3706182" y="1708594"/>
              <a:ext cx="134092" cy="151066"/>
            </a:xfrm>
            <a:prstGeom prst="rect">
              <a:avLst/>
            </a:prstGeom>
          </p:spPr>
        </p:pic>
        <p:pic>
          <p:nvPicPr>
            <p:cNvPr id="316" name="object 316" descr="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3883152" y="1708594"/>
              <a:ext cx="77819" cy="149542"/>
            </a:xfrm>
            <a:prstGeom prst="rect">
              <a:avLst/>
            </a:prstGeom>
          </p:spPr>
        </p:pic>
        <p:pic>
          <p:nvPicPr>
            <p:cNvPr id="317" name="object 317" descr="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3992975" y="1641443"/>
              <a:ext cx="106775" cy="216693"/>
            </a:xfrm>
            <a:prstGeom prst="rect">
              <a:avLst/>
            </a:prstGeom>
          </p:spPr>
        </p:pic>
        <p:pic>
          <p:nvPicPr>
            <p:cNvPr id="318" name="object 318" descr="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4119562" y="1708594"/>
              <a:ext cx="94583" cy="151066"/>
            </a:xfrm>
            <a:prstGeom prst="rect">
              <a:avLst/>
            </a:prstGeom>
          </p:spPr>
        </p:pic>
      </p:grpSp>
      <p:pic>
        <p:nvPicPr>
          <p:cNvPr id="319" name="object 319" descr="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602265" y="2035143"/>
            <a:ext cx="1003649" cy="273050"/>
          </a:xfrm>
          <a:prstGeom prst="rect">
            <a:avLst/>
          </a:prstGeom>
        </p:spPr>
      </p:pic>
      <p:grpSp>
        <p:nvGrpSpPr>
          <p:cNvPr id="320" name="object 320" descr=""/>
          <p:cNvGrpSpPr/>
          <p:nvPr/>
        </p:nvGrpSpPr>
        <p:grpSpPr>
          <a:xfrm>
            <a:off x="1705070" y="2065591"/>
            <a:ext cx="224790" cy="187960"/>
            <a:chOff x="1705070" y="2065591"/>
            <a:chExt cx="224790" cy="187960"/>
          </a:xfrm>
        </p:grpSpPr>
        <p:pic>
          <p:nvPicPr>
            <p:cNvPr id="321" name="object 321" descr="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1842325" y="2065591"/>
              <a:ext cx="86963" cy="187737"/>
            </a:xfrm>
            <a:prstGeom prst="rect">
              <a:avLst/>
            </a:prstGeom>
          </p:spPr>
        </p:pic>
        <p:pic>
          <p:nvPicPr>
            <p:cNvPr id="322" name="object 322" descr="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1705070" y="2102262"/>
              <a:ext cx="108299" cy="151066"/>
            </a:xfrm>
            <a:prstGeom prst="rect">
              <a:avLst/>
            </a:prstGeom>
          </p:spPr>
        </p:pic>
      </p:grpSp>
      <p:grpSp>
        <p:nvGrpSpPr>
          <p:cNvPr id="323" name="object 323" descr=""/>
          <p:cNvGrpSpPr/>
          <p:nvPr/>
        </p:nvGrpSpPr>
        <p:grpSpPr>
          <a:xfrm>
            <a:off x="2039111" y="2035111"/>
            <a:ext cx="700405" cy="218440"/>
            <a:chOff x="2039111" y="2035111"/>
            <a:chExt cx="700405" cy="218440"/>
          </a:xfrm>
        </p:grpSpPr>
        <p:pic>
          <p:nvPicPr>
            <p:cNvPr id="324" name="object 324" descr="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2194655" y="2102262"/>
              <a:ext cx="134207" cy="151066"/>
            </a:xfrm>
            <a:prstGeom prst="rect">
              <a:avLst/>
            </a:prstGeom>
          </p:spPr>
        </p:pic>
        <p:pic>
          <p:nvPicPr>
            <p:cNvPr id="325" name="object 325" descr="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2039111" y="2035111"/>
              <a:ext cx="112871" cy="216693"/>
            </a:xfrm>
            <a:prstGeom prst="rect">
              <a:avLst/>
            </a:prstGeom>
          </p:spPr>
        </p:pic>
        <p:pic>
          <p:nvPicPr>
            <p:cNvPr id="326" name="object 326" descr="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2371629" y="2102262"/>
              <a:ext cx="199739" cy="149542"/>
            </a:xfrm>
            <a:prstGeom prst="rect">
              <a:avLst/>
            </a:prstGeom>
          </p:spPr>
        </p:pic>
        <p:pic>
          <p:nvPicPr>
            <p:cNvPr id="327" name="object 327" descr="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2615709" y="2102262"/>
              <a:ext cx="123490" cy="151066"/>
            </a:xfrm>
            <a:prstGeom prst="rect">
              <a:avLst/>
            </a:prstGeom>
          </p:spPr>
        </p:pic>
      </p:grpSp>
      <p:grpSp>
        <p:nvGrpSpPr>
          <p:cNvPr id="328" name="object 328" descr=""/>
          <p:cNvGrpSpPr/>
          <p:nvPr/>
        </p:nvGrpSpPr>
        <p:grpSpPr>
          <a:xfrm>
            <a:off x="2835306" y="2102262"/>
            <a:ext cx="438150" cy="206375"/>
            <a:chOff x="2835306" y="2102262"/>
            <a:chExt cx="438150" cy="206375"/>
          </a:xfrm>
        </p:grpSpPr>
        <p:pic>
          <p:nvPicPr>
            <p:cNvPr id="329" name="object 329" descr="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2835306" y="2103786"/>
              <a:ext cx="128111" cy="204406"/>
            </a:xfrm>
            <a:prstGeom prst="rect">
              <a:avLst/>
            </a:prstGeom>
          </p:spPr>
        </p:pic>
        <p:pic>
          <p:nvPicPr>
            <p:cNvPr id="330" name="object 330" descr="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2983379" y="2102262"/>
              <a:ext cx="134057" cy="151066"/>
            </a:xfrm>
            <a:prstGeom prst="rect">
              <a:avLst/>
            </a:prstGeom>
          </p:spPr>
        </p:pic>
        <p:pic>
          <p:nvPicPr>
            <p:cNvPr id="331" name="object 331" descr="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3158680" y="2103786"/>
              <a:ext cx="114395" cy="149542"/>
            </a:xfrm>
            <a:prstGeom prst="rect">
              <a:avLst/>
            </a:prstGeom>
          </p:spPr>
        </p:pic>
      </p:grpSp>
      <p:grpSp>
        <p:nvGrpSpPr>
          <p:cNvPr id="332" name="object 332" descr=""/>
          <p:cNvGrpSpPr/>
          <p:nvPr/>
        </p:nvGrpSpPr>
        <p:grpSpPr>
          <a:xfrm>
            <a:off x="3387471" y="2102262"/>
            <a:ext cx="424180" cy="151130"/>
            <a:chOff x="3387471" y="2102262"/>
            <a:chExt cx="424180" cy="151130"/>
          </a:xfrm>
        </p:grpSpPr>
        <p:pic>
          <p:nvPicPr>
            <p:cNvPr id="333" name="object 333" descr="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3387471" y="2102262"/>
              <a:ext cx="108204" cy="151066"/>
            </a:xfrm>
            <a:prstGeom prst="rect">
              <a:avLst/>
            </a:prstGeom>
          </p:spPr>
        </p:pic>
        <p:pic>
          <p:nvPicPr>
            <p:cNvPr id="334" name="object 334" descr="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3521827" y="2102262"/>
              <a:ext cx="134057" cy="151066"/>
            </a:xfrm>
            <a:prstGeom prst="rect">
              <a:avLst/>
            </a:prstGeom>
          </p:spPr>
        </p:pic>
        <p:pic>
          <p:nvPicPr>
            <p:cNvPr id="335" name="object 335" descr="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3697033" y="2103786"/>
              <a:ext cx="114395" cy="149542"/>
            </a:xfrm>
            <a:prstGeom prst="rect">
              <a:avLst/>
            </a:prstGeom>
          </p:spPr>
        </p:pic>
      </p:grpSp>
      <p:grpSp>
        <p:nvGrpSpPr>
          <p:cNvPr id="336" name="object 336" descr=""/>
          <p:cNvGrpSpPr/>
          <p:nvPr/>
        </p:nvGrpSpPr>
        <p:grpSpPr>
          <a:xfrm>
            <a:off x="3864864" y="2035111"/>
            <a:ext cx="183515" cy="218440"/>
            <a:chOff x="3864864" y="2035111"/>
            <a:chExt cx="183515" cy="218440"/>
          </a:xfrm>
        </p:grpSpPr>
        <p:sp>
          <p:nvSpPr>
            <p:cNvPr id="337" name="object 337" descr=""/>
            <p:cNvSpPr/>
            <p:nvPr/>
          </p:nvSpPr>
          <p:spPr>
            <a:xfrm>
              <a:off x="3864851" y="2035111"/>
              <a:ext cx="18415" cy="217170"/>
            </a:xfrm>
            <a:custGeom>
              <a:avLst/>
              <a:gdLst/>
              <a:ahLst/>
              <a:cxnLst/>
              <a:rect l="l" t="t" r="r" b="b"/>
              <a:pathLst>
                <a:path w="18414" h="217169">
                  <a:moveTo>
                    <a:pt x="18288" y="1524"/>
                  </a:moveTo>
                  <a:lnTo>
                    <a:pt x="16764" y="1524"/>
                  </a:lnTo>
                  <a:lnTo>
                    <a:pt x="16764" y="0"/>
                  </a:lnTo>
                  <a:lnTo>
                    <a:pt x="1524" y="0"/>
                  </a:lnTo>
                  <a:lnTo>
                    <a:pt x="1524" y="1524"/>
                  </a:lnTo>
                  <a:lnTo>
                    <a:pt x="0" y="1524"/>
                  </a:lnTo>
                  <a:lnTo>
                    <a:pt x="0" y="215176"/>
                  </a:lnTo>
                  <a:lnTo>
                    <a:pt x="1524" y="215176"/>
                  </a:lnTo>
                  <a:lnTo>
                    <a:pt x="3048" y="216700"/>
                  </a:lnTo>
                  <a:lnTo>
                    <a:pt x="15240" y="216700"/>
                  </a:lnTo>
                  <a:lnTo>
                    <a:pt x="16764" y="215176"/>
                  </a:lnTo>
                  <a:lnTo>
                    <a:pt x="18288" y="215176"/>
                  </a:lnTo>
                  <a:lnTo>
                    <a:pt x="18288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8" name="object 338" descr="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3925824" y="2035111"/>
              <a:ext cx="122015" cy="218217"/>
            </a:xfrm>
            <a:prstGeom prst="rect">
              <a:avLst/>
            </a:prstGeom>
          </p:spPr>
        </p:pic>
      </p:grpSp>
      <p:grpSp>
        <p:nvGrpSpPr>
          <p:cNvPr id="339" name="object 339" descr=""/>
          <p:cNvGrpSpPr/>
          <p:nvPr/>
        </p:nvGrpSpPr>
        <p:grpSpPr>
          <a:xfrm>
            <a:off x="602265" y="2416587"/>
            <a:ext cx="561340" cy="218440"/>
            <a:chOff x="602265" y="2416587"/>
            <a:chExt cx="561340" cy="218440"/>
          </a:xfrm>
        </p:grpSpPr>
        <p:pic>
          <p:nvPicPr>
            <p:cNvPr id="340" name="object 340" descr="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602265" y="2416587"/>
              <a:ext cx="112871" cy="216598"/>
            </a:xfrm>
            <a:prstGeom prst="rect">
              <a:avLst/>
            </a:prstGeom>
          </p:spPr>
        </p:pic>
        <p:pic>
          <p:nvPicPr>
            <p:cNvPr id="341" name="object 341" descr="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759428" y="2482119"/>
              <a:ext cx="106775" cy="152590"/>
            </a:xfrm>
            <a:prstGeom prst="rect">
              <a:avLst/>
            </a:prstGeom>
          </p:spPr>
        </p:pic>
        <p:pic>
          <p:nvPicPr>
            <p:cNvPr id="342" name="object 342" descr="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893635" y="2485167"/>
              <a:ext cx="126587" cy="148018"/>
            </a:xfrm>
            <a:prstGeom prst="rect">
              <a:avLst/>
            </a:prstGeom>
          </p:spPr>
        </p:pic>
        <p:pic>
          <p:nvPicPr>
            <p:cNvPr id="343" name="object 343" descr="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040034" y="2482119"/>
              <a:ext cx="123539" cy="152590"/>
            </a:xfrm>
            <a:prstGeom prst="rect">
              <a:avLst/>
            </a:prstGeom>
          </p:spPr>
        </p:pic>
      </p:grpSp>
      <p:pic>
        <p:nvPicPr>
          <p:cNvPr id="344" name="object 344" descr=""/>
          <p:cNvPicPr/>
          <p:nvPr/>
        </p:nvPicPr>
        <p:blipFill>
          <a:blip r:embed="rId227" cstate="print"/>
          <a:stretch>
            <a:fillRect/>
          </a:stretch>
        </p:blipFill>
        <p:spPr>
          <a:xfrm>
            <a:off x="1270349" y="2482119"/>
            <a:ext cx="108299" cy="152590"/>
          </a:xfrm>
          <a:prstGeom prst="rect">
            <a:avLst/>
          </a:prstGeom>
        </p:spPr>
      </p:pic>
      <p:grpSp>
        <p:nvGrpSpPr>
          <p:cNvPr id="345" name="object 345" descr=""/>
          <p:cNvGrpSpPr/>
          <p:nvPr/>
        </p:nvGrpSpPr>
        <p:grpSpPr>
          <a:xfrm>
            <a:off x="1485423" y="2482119"/>
            <a:ext cx="288290" cy="206375"/>
            <a:chOff x="1485423" y="2482119"/>
            <a:chExt cx="288290" cy="206375"/>
          </a:xfrm>
        </p:grpSpPr>
        <p:pic>
          <p:nvPicPr>
            <p:cNvPr id="346" name="object 346" descr="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1485423" y="2482119"/>
              <a:ext cx="128111" cy="205978"/>
            </a:xfrm>
            <a:prstGeom prst="rect">
              <a:avLst/>
            </a:prstGeom>
          </p:spPr>
        </p:pic>
        <p:pic>
          <p:nvPicPr>
            <p:cNvPr id="347" name="object 347" descr="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1639552" y="2482119"/>
              <a:ext cx="133997" cy="152590"/>
            </a:xfrm>
            <a:prstGeom prst="rect">
              <a:avLst/>
            </a:prstGeom>
          </p:spPr>
        </p:pic>
      </p:grpSp>
      <p:grpSp>
        <p:nvGrpSpPr>
          <p:cNvPr id="348" name="object 348" descr=""/>
          <p:cNvGrpSpPr/>
          <p:nvPr/>
        </p:nvGrpSpPr>
        <p:grpSpPr>
          <a:xfrm>
            <a:off x="1878901" y="2447067"/>
            <a:ext cx="224790" cy="187960"/>
            <a:chOff x="1878901" y="2447067"/>
            <a:chExt cx="224790" cy="187960"/>
          </a:xfrm>
        </p:grpSpPr>
        <p:pic>
          <p:nvPicPr>
            <p:cNvPr id="349" name="object 349" descr="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2016252" y="2447067"/>
              <a:ext cx="86868" cy="187642"/>
            </a:xfrm>
            <a:prstGeom prst="rect">
              <a:avLst/>
            </a:prstGeom>
          </p:spPr>
        </p:pic>
        <p:pic>
          <p:nvPicPr>
            <p:cNvPr id="350" name="object 350" descr="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1878901" y="2482119"/>
              <a:ext cx="108299" cy="152590"/>
            </a:xfrm>
            <a:prstGeom prst="rect">
              <a:avLst/>
            </a:prstGeom>
          </p:spPr>
        </p:pic>
      </p:grpSp>
      <p:grpSp>
        <p:nvGrpSpPr>
          <p:cNvPr id="351" name="object 351" descr=""/>
          <p:cNvGrpSpPr/>
          <p:nvPr/>
        </p:nvGrpSpPr>
        <p:grpSpPr>
          <a:xfrm>
            <a:off x="2211419" y="2482119"/>
            <a:ext cx="352425" cy="153035"/>
            <a:chOff x="2211419" y="2482119"/>
            <a:chExt cx="352425" cy="153035"/>
          </a:xfrm>
        </p:grpSpPr>
        <p:pic>
          <p:nvPicPr>
            <p:cNvPr id="352" name="object 352" descr="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2211419" y="2482119"/>
              <a:ext cx="201358" cy="151066"/>
            </a:xfrm>
            <a:prstGeom prst="rect">
              <a:avLst/>
            </a:prstGeom>
          </p:spPr>
        </p:pic>
        <p:pic>
          <p:nvPicPr>
            <p:cNvPr id="353" name="object 353" descr="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2455449" y="2482119"/>
              <a:ext cx="108299" cy="152590"/>
            </a:xfrm>
            <a:prstGeom prst="rect">
              <a:avLst/>
            </a:prstGeom>
          </p:spPr>
        </p:pic>
      </p:grpSp>
      <p:grpSp>
        <p:nvGrpSpPr>
          <p:cNvPr id="354" name="object 354" descr=""/>
          <p:cNvGrpSpPr/>
          <p:nvPr/>
        </p:nvGrpSpPr>
        <p:grpSpPr>
          <a:xfrm>
            <a:off x="2615660" y="2416587"/>
            <a:ext cx="163195" cy="217170"/>
            <a:chOff x="2615660" y="2416587"/>
            <a:chExt cx="163195" cy="217170"/>
          </a:xfrm>
        </p:grpSpPr>
        <p:pic>
          <p:nvPicPr>
            <p:cNvPr id="355" name="object 355" descr="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2615660" y="2416587"/>
              <a:ext cx="106775" cy="216598"/>
            </a:xfrm>
            <a:prstGeom prst="rect">
              <a:avLst/>
            </a:prstGeom>
          </p:spPr>
        </p:pic>
        <p:sp>
          <p:nvSpPr>
            <p:cNvPr id="356" name="object 356" descr=""/>
            <p:cNvSpPr/>
            <p:nvPr/>
          </p:nvSpPr>
          <p:spPr>
            <a:xfrm>
              <a:off x="2754439" y="2428779"/>
              <a:ext cx="24765" cy="204470"/>
            </a:xfrm>
            <a:custGeom>
              <a:avLst/>
              <a:gdLst/>
              <a:ahLst/>
              <a:cxnLst/>
              <a:rect l="l" t="t" r="r" b="b"/>
              <a:pathLst>
                <a:path w="24764" h="204469">
                  <a:moveTo>
                    <a:pt x="19812" y="202882"/>
                  </a:moveTo>
                  <a:lnTo>
                    <a:pt x="3048" y="202882"/>
                  </a:lnTo>
                  <a:lnTo>
                    <a:pt x="3048" y="56388"/>
                  </a:lnTo>
                  <a:lnTo>
                    <a:pt x="19812" y="56388"/>
                  </a:lnTo>
                  <a:lnTo>
                    <a:pt x="19812" y="58007"/>
                  </a:lnTo>
                  <a:lnTo>
                    <a:pt x="21336" y="58007"/>
                  </a:lnTo>
                  <a:lnTo>
                    <a:pt x="21336" y="201358"/>
                  </a:lnTo>
                  <a:lnTo>
                    <a:pt x="19812" y="201358"/>
                  </a:lnTo>
                  <a:lnTo>
                    <a:pt x="19812" y="202882"/>
                  </a:lnTo>
                  <a:close/>
                </a:path>
                <a:path w="24764" h="204469">
                  <a:moveTo>
                    <a:pt x="16764" y="204406"/>
                  </a:moveTo>
                  <a:lnTo>
                    <a:pt x="6096" y="204406"/>
                  </a:lnTo>
                  <a:lnTo>
                    <a:pt x="4572" y="202882"/>
                  </a:lnTo>
                  <a:lnTo>
                    <a:pt x="16764" y="202882"/>
                  </a:lnTo>
                  <a:lnTo>
                    <a:pt x="16764" y="204406"/>
                  </a:lnTo>
                  <a:close/>
                </a:path>
                <a:path w="24764" h="204469">
                  <a:moveTo>
                    <a:pt x="16764" y="25908"/>
                  </a:moveTo>
                  <a:lnTo>
                    <a:pt x="7620" y="25908"/>
                  </a:lnTo>
                  <a:lnTo>
                    <a:pt x="3048" y="24384"/>
                  </a:lnTo>
                  <a:lnTo>
                    <a:pt x="0" y="21336"/>
                  </a:lnTo>
                  <a:lnTo>
                    <a:pt x="0" y="4572"/>
                  </a:lnTo>
                  <a:lnTo>
                    <a:pt x="3048" y="1524"/>
                  </a:lnTo>
                  <a:lnTo>
                    <a:pt x="7620" y="0"/>
                  </a:lnTo>
                  <a:lnTo>
                    <a:pt x="16764" y="0"/>
                  </a:lnTo>
                  <a:lnTo>
                    <a:pt x="19812" y="1524"/>
                  </a:lnTo>
                  <a:lnTo>
                    <a:pt x="22860" y="4572"/>
                  </a:lnTo>
                  <a:lnTo>
                    <a:pt x="24384" y="7620"/>
                  </a:lnTo>
                  <a:lnTo>
                    <a:pt x="24384" y="16764"/>
                  </a:lnTo>
                  <a:lnTo>
                    <a:pt x="22860" y="21336"/>
                  </a:lnTo>
                  <a:lnTo>
                    <a:pt x="19812" y="24384"/>
                  </a:lnTo>
                  <a:lnTo>
                    <a:pt x="16764" y="259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57" name="object 357" descr=""/>
          <p:cNvPicPr/>
          <p:nvPr/>
        </p:nvPicPr>
        <p:blipFill>
          <a:blip r:embed="rId235" cstate="print"/>
          <a:stretch>
            <a:fillRect/>
          </a:stretch>
        </p:blipFill>
        <p:spPr>
          <a:xfrm>
            <a:off x="2826162" y="2482119"/>
            <a:ext cx="114395" cy="151066"/>
          </a:xfrm>
          <a:prstGeom prst="rect">
            <a:avLst/>
          </a:prstGeom>
        </p:spPr>
      </p:pic>
      <p:pic>
        <p:nvPicPr>
          <p:cNvPr id="358" name="object 358" descr=""/>
          <p:cNvPicPr/>
          <p:nvPr/>
        </p:nvPicPr>
        <p:blipFill>
          <a:blip r:embed="rId236" cstate="print"/>
          <a:stretch>
            <a:fillRect/>
          </a:stretch>
        </p:blipFill>
        <p:spPr>
          <a:xfrm>
            <a:off x="3204400" y="2482119"/>
            <a:ext cx="108299" cy="152590"/>
          </a:xfrm>
          <a:prstGeom prst="rect">
            <a:avLst/>
          </a:prstGeom>
        </p:spPr>
      </p:pic>
      <p:pic>
        <p:nvPicPr>
          <p:cNvPr id="359" name="object 359" descr=""/>
          <p:cNvPicPr/>
          <p:nvPr/>
        </p:nvPicPr>
        <p:blipFill>
          <a:blip r:embed="rId237" cstate="print"/>
          <a:stretch>
            <a:fillRect/>
          </a:stretch>
        </p:blipFill>
        <p:spPr>
          <a:xfrm>
            <a:off x="2977134" y="2482119"/>
            <a:ext cx="128111" cy="205978"/>
          </a:xfrm>
          <a:prstGeom prst="rect">
            <a:avLst/>
          </a:prstGeom>
        </p:spPr>
      </p:pic>
      <p:grpSp>
        <p:nvGrpSpPr>
          <p:cNvPr id="360" name="object 360" descr=""/>
          <p:cNvGrpSpPr/>
          <p:nvPr/>
        </p:nvGrpSpPr>
        <p:grpSpPr>
          <a:xfrm>
            <a:off x="3425571" y="2482119"/>
            <a:ext cx="424180" cy="206375"/>
            <a:chOff x="3425571" y="2482119"/>
            <a:chExt cx="424180" cy="206375"/>
          </a:xfrm>
        </p:grpSpPr>
        <p:pic>
          <p:nvPicPr>
            <p:cNvPr id="361" name="object 361" descr="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3425571" y="2482119"/>
              <a:ext cx="108299" cy="152590"/>
            </a:xfrm>
            <a:prstGeom prst="rect">
              <a:avLst/>
            </a:prstGeom>
          </p:spPr>
        </p:pic>
        <p:pic>
          <p:nvPicPr>
            <p:cNvPr id="362" name="object 362" descr="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559887" y="2482119"/>
              <a:ext cx="133997" cy="152590"/>
            </a:xfrm>
            <a:prstGeom prst="rect">
              <a:avLst/>
            </a:prstGeom>
          </p:spPr>
        </p:pic>
        <p:pic>
          <p:nvPicPr>
            <p:cNvPr id="363" name="object 363" descr="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721417" y="2482119"/>
              <a:ext cx="128206" cy="205978"/>
            </a:xfrm>
            <a:prstGeom prst="rect">
              <a:avLst/>
            </a:prstGeom>
          </p:spPr>
        </p:pic>
      </p:grpSp>
      <p:pic>
        <p:nvPicPr>
          <p:cNvPr id="364" name="object 364" descr=""/>
          <p:cNvPicPr/>
          <p:nvPr/>
        </p:nvPicPr>
        <p:blipFill>
          <a:blip r:embed="rId241" cstate="print"/>
          <a:stretch>
            <a:fillRect/>
          </a:stretch>
        </p:blipFill>
        <p:spPr>
          <a:xfrm>
            <a:off x="602265" y="2810160"/>
            <a:ext cx="864869" cy="259461"/>
          </a:xfrm>
          <a:prstGeom prst="rect">
            <a:avLst/>
          </a:prstGeom>
        </p:spPr>
      </p:pic>
      <p:pic>
        <p:nvPicPr>
          <p:cNvPr id="365" name="object 365" descr=""/>
          <p:cNvPicPr/>
          <p:nvPr/>
        </p:nvPicPr>
        <p:blipFill>
          <a:blip r:embed="rId242" cstate="print"/>
          <a:stretch>
            <a:fillRect/>
          </a:stretch>
        </p:blipFill>
        <p:spPr>
          <a:xfrm>
            <a:off x="1572487" y="2863595"/>
            <a:ext cx="134106" cy="152590"/>
          </a:xfrm>
          <a:prstGeom prst="rect">
            <a:avLst/>
          </a:prstGeom>
        </p:spPr>
      </p:pic>
      <p:pic>
        <p:nvPicPr>
          <p:cNvPr id="366" name="object 366" descr=""/>
          <p:cNvPicPr/>
          <p:nvPr/>
        </p:nvPicPr>
        <p:blipFill>
          <a:blip r:embed="rId243" cstate="print"/>
          <a:stretch>
            <a:fillRect/>
          </a:stretch>
        </p:blipFill>
        <p:spPr>
          <a:xfrm>
            <a:off x="1930812" y="2863595"/>
            <a:ext cx="199834" cy="151066"/>
          </a:xfrm>
          <a:prstGeom prst="rect">
            <a:avLst/>
          </a:prstGeom>
        </p:spPr>
      </p:pic>
      <p:pic>
        <p:nvPicPr>
          <p:cNvPr id="367" name="object 367" descr=""/>
          <p:cNvPicPr/>
          <p:nvPr/>
        </p:nvPicPr>
        <p:blipFill>
          <a:blip r:embed="rId244" cstate="print"/>
          <a:stretch>
            <a:fillRect/>
          </a:stretch>
        </p:blipFill>
        <p:spPr>
          <a:xfrm>
            <a:off x="1749266" y="2863595"/>
            <a:ext cx="77819" cy="151066"/>
          </a:xfrm>
          <a:prstGeom prst="rect">
            <a:avLst/>
          </a:prstGeom>
        </p:spPr>
      </p:pic>
      <p:grpSp>
        <p:nvGrpSpPr>
          <p:cNvPr id="368" name="object 368" descr=""/>
          <p:cNvGrpSpPr/>
          <p:nvPr/>
        </p:nvGrpSpPr>
        <p:grpSpPr>
          <a:xfrm>
            <a:off x="2173420" y="2797968"/>
            <a:ext cx="457834" cy="218440"/>
            <a:chOff x="2173420" y="2797968"/>
            <a:chExt cx="457834" cy="218440"/>
          </a:xfrm>
        </p:grpSpPr>
        <p:pic>
          <p:nvPicPr>
            <p:cNvPr id="369" name="object 369" descr="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2173420" y="2863595"/>
              <a:ext cx="134006" cy="152590"/>
            </a:xfrm>
            <a:prstGeom prst="rect">
              <a:avLst/>
            </a:prstGeom>
          </p:spPr>
        </p:pic>
        <p:pic>
          <p:nvPicPr>
            <p:cNvPr id="370" name="object 370" descr="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2341054" y="2797968"/>
              <a:ext cx="122015" cy="218217"/>
            </a:xfrm>
            <a:prstGeom prst="rect">
              <a:avLst/>
            </a:prstGeom>
          </p:spPr>
        </p:pic>
        <p:pic>
          <p:nvPicPr>
            <p:cNvPr id="371" name="object 371" descr="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2507410" y="2863595"/>
              <a:ext cx="123490" cy="152590"/>
            </a:xfrm>
            <a:prstGeom prst="rect">
              <a:avLst/>
            </a:prstGeom>
          </p:spPr>
        </p:pic>
      </p:grpSp>
      <p:sp>
        <p:nvSpPr>
          <p:cNvPr id="372" name="object 372" descr=""/>
          <p:cNvSpPr/>
          <p:nvPr/>
        </p:nvSpPr>
        <p:spPr>
          <a:xfrm>
            <a:off x="2675090" y="2796451"/>
            <a:ext cx="18415" cy="218440"/>
          </a:xfrm>
          <a:custGeom>
            <a:avLst/>
            <a:gdLst/>
            <a:ahLst/>
            <a:cxnLst/>
            <a:rect l="l" t="t" r="r" b="b"/>
            <a:pathLst>
              <a:path w="18414" h="218439">
                <a:moveTo>
                  <a:pt x="13716" y="216687"/>
                </a:moveTo>
                <a:lnTo>
                  <a:pt x="6096" y="216687"/>
                </a:lnTo>
                <a:lnTo>
                  <a:pt x="7620" y="218211"/>
                </a:lnTo>
                <a:lnTo>
                  <a:pt x="12192" y="218211"/>
                </a:lnTo>
                <a:lnTo>
                  <a:pt x="13716" y="216687"/>
                </a:lnTo>
                <a:close/>
              </a:path>
              <a:path w="18414" h="218439">
                <a:moveTo>
                  <a:pt x="15240" y="1524"/>
                </a:moveTo>
                <a:lnTo>
                  <a:pt x="13716" y="0"/>
                </a:lnTo>
                <a:lnTo>
                  <a:pt x="4572" y="0"/>
                </a:lnTo>
                <a:lnTo>
                  <a:pt x="4572" y="1524"/>
                </a:lnTo>
                <a:lnTo>
                  <a:pt x="15240" y="1524"/>
                </a:lnTo>
                <a:close/>
              </a:path>
              <a:path w="18414" h="218439">
                <a:moveTo>
                  <a:pt x="18288" y="1549"/>
                </a:moveTo>
                <a:lnTo>
                  <a:pt x="1524" y="1549"/>
                </a:lnTo>
                <a:lnTo>
                  <a:pt x="1524" y="2819"/>
                </a:lnTo>
                <a:lnTo>
                  <a:pt x="0" y="2819"/>
                </a:lnTo>
                <a:lnTo>
                  <a:pt x="0" y="214909"/>
                </a:lnTo>
                <a:lnTo>
                  <a:pt x="1524" y="214909"/>
                </a:lnTo>
                <a:lnTo>
                  <a:pt x="1524" y="216179"/>
                </a:lnTo>
                <a:lnTo>
                  <a:pt x="18288" y="216179"/>
                </a:lnTo>
                <a:lnTo>
                  <a:pt x="18288" y="214909"/>
                </a:lnTo>
                <a:lnTo>
                  <a:pt x="18288" y="2819"/>
                </a:lnTo>
                <a:lnTo>
                  <a:pt x="18288" y="15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3" name="object 373" descr=""/>
          <p:cNvSpPr/>
          <p:nvPr/>
        </p:nvSpPr>
        <p:spPr>
          <a:xfrm>
            <a:off x="2817018" y="2796444"/>
            <a:ext cx="18415" cy="218440"/>
          </a:xfrm>
          <a:custGeom>
            <a:avLst/>
            <a:gdLst/>
            <a:ahLst/>
            <a:cxnLst/>
            <a:rect l="l" t="t" r="r" b="b"/>
            <a:pathLst>
              <a:path w="18414" h="218439">
                <a:moveTo>
                  <a:pt x="15240" y="1524"/>
                </a:moveTo>
                <a:lnTo>
                  <a:pt x="3048" y="1524"/>
                </a:lnTo>
                <a:lnTo>
                  <a:pt x="4572" y="0"/>
                </a:lnTo>
                <a:lnTo>
                  <a:pt x="13716" y="0"/>
                </a:lnTo>
                <a:lnTo>
                  <a:pt x="15240" y="1524"/>
                </a:lnTo>
                <a:close/>
              </a:path>
              <a:path w="18414" h="218439">
                <a:moveTo>
                  <a:pt x="16764" y="216693"/>
                </a:moveTo>
                <a:lnTo>
                  <a:pt x="1524" y="216693"/>
                </a:lnTo>
                <a:lnTo>
                  <a:pt x="1524" y="215169"/>
                </a:lnTo>
                <a:lnTo>
                  <a:pt x="0" y="215169"/>
                </a:lnTo>
                <a:lnTo>
                  <a:pt x="0" y="3047"/>
                </a:lnTo>
                <a:lnTo>
                  <a:pt x="1524" y="1524"/>
                </a:lnTo>
                <a:lnTo>
                  <a:pt x="18288" y="1524"/>
                </a:lnTo>
                <a:lnTo>
                  <a:pt x="18288" y="215169"/>
                </a:lnTo>
                <a:lnTo>
                  <a:pt x="16764" y="216693"/>
                </a:lnTo>
                <a:close/>
              </a:path>
              <a:path w="18414" h="218439">
                <a:moveTo>
                  <a:pt x="10668" y="218217"/>
                </a:moveTo>
                <a:lnTo>
                  <a:pt x="7620" y="218217"/>
                </a:lnTo>
                <a:lnTo>
                  <a:pt x="6096" y="216693"/>
                </a:lnTo>
                <a:lnTo>
                  <a:pt x="12192" y="216693"/>
                </a:lnTo>
                <a:lnTo>
                  <a:pt x="10668" y="2182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4" name="object 374" descr=""/>
          <p:cNvSpPr/>
          <p:nvPr/>
        </p:nvSpPr>
        <p:spPr>
          <a:xfrm>
            <a:off x="2884074" y="2810160"/>
            <a:ext cx="24765" cy="205104"/>
          </a:xfrm>
          <a:custGeom>
            <a:avLst/>
            <a:gdLst/>
            <a:ahLst/>
            <a:cxnLst/>
            <a:rect l="l" t="t" r="r" b="b"/>
            <a:pathLst>
              <a:path w="24764" h="205105">
                <a:moveTo>
                  <a:pt x="18288" y="56483"/>
                </a:moveTo>
                <a:lnTo>
                  <a:pt x="6096" y="56483"/>
                </a:lnTo>
                <a:lnTo>
                  <a:pt x="7620" y="54959"/>
                </a:lnTo>
                <a:lnTo>
                  <a:pt x="16764" y="54959"/>
                </a:lnTo>
                <a:lnTo>
                  <a:pt x="18288" y="56483"/>
                </a:lnTo>
                <a:close/>
              </a:path>
              <a:path w="24764" h="205105">
                <a:moveTo>
                  <a:pt x="19812" y="202977"/>
                </a:moveTo>
                <a:lnTo>
                  <a:pt x="4572" y="202977"/>
                </a:lnTo>
                <a:lnTo>
                  <a:pt x="3048" y="201453"/>
                </a:lnTo>
                <a:lnTo>
                  <a:pt x="3048" y="58007"/>
                </a:lnTo>
                <a:lnTo>
                  <a:pt x="4572" y="56483"/>
                </a:lnTo>
                <a:lnTo>
                  <a:pt x="19812" y="56483"/>
                </a:lnTo>
                <a:lnTo>
                  <a:pt x="21336" y="58007"/>
                </a:lnTo>
                <a:lnTo>
                  <a:pt x="21336" y="201453"/>
                </a:lnTo>
                <a:lnTo>
                  <a:pt x="19812" y="201453"/>
                </a:lnTo>
                <a:lnTo>
                  <a:pt x="19812" y="202977"/>
                </a:lnTo>
                <a:close/>
              </a:path>
              <a:path w="24764" h="205105">
                <a:moveTo>
                  <a:pt x="13716" y="204501"/>
                </a:moveTo>
                <a:lnTo>
                  <a:pt x="10668" y="204501"/>
                </a:lnTo>
                <a:lnTo>
                  <a:pt x="9144" y="202977"/>
                </a:lnTo>
                <a:lnTo>
                  <a:pt x="15240" y="202977"/>
                </a:lnTo>
                <a:lnTo>
                  <a:pt x="13716" y="204501"/>
                </a:lnTo>
                <a:close/>
              </a:path>
              <a:path w="24764" h="205105">
                <a:moveTo>
                  <a:pt x="19812" y="24479"/>
                </a:moveTo>
                <a:lnTo>
                  <a:pt x="4572" y="24479"/>
                </a:lnTo>
                <a:lnTo>
                  <a:pt x="3048" y="22955"/>
                </a:lnTo>
                <a:lnTo>
                  <a:pt x="0" y="16859"/>
                </a:lnTo>
                <a:lnTo>
                  <a:pt x="0" y="7715"/>
                </a:lnTo>
                <a:lnTo>
                  <a:pt x="1524" y="4667"/>
                </a:lnTo>
                <a:lnTo>
                  <a:pt x="3048" y="1524"/>
                </a:lnTo>
                <a:lnTo>
                  <a:pt x="4572" y="0"/>
                </a:lnTo>
                <a:lnTo>
                  <a:pt x="19812" y="0"/>
                </a:lnTo>
                <a:lnTo>
                  <a:pt x="21336" y="1524"/>
                </a:lnTo>
                <a:lnTo>
                  <a:pt x="22860" y="4667"/>
                </a:lnTo>
                <a:lnTo>
                  <a:pt x="24384" y="7715"/>
                </a:lnTo>
                <a:lnTo>
                  <a:pt x="24384" y="16859"/>
                </a:lnTo>
                <a:lnTo>
                  <a:pt x="21336" y="22955"/>
                </a:lnTo>
                <a:lnTo>
                  <a:pt x="19812" y="24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75" name="object 375" descr=""/>
          <p:cNvPicPr/>
          <p:nvPr/>
        </p:nvPicPr>
        <p:blipFill>
          <a:blip r:embed="rId248" cstate="print"/>
          <a:stretch>
            <a:fillRect/>
          </a:stretch>
        </p:blipFill>
        <p:spPr>
          <a:xfrm>
            <a:off x="2957322" y="2796444"/>
            <a:ext cx="244030" cy="219741"/>
          </a:xfrm>
          <a:prstGeom prst="rect">
            <a:avLst/>
          </a:prstGeom>
        </p:spPr>
      </p:pic>
      <p:grpSp>
        <p:nvGrpSpPr>
          <p:cNvPr id="376" name="object 376" descr=""/>
          <p:cNvGrpSpPr/>
          <p:nvPr/>
        </p:nvGrpSpPr>
        <p:grpSpPr>
          <a:xfrm>
            <a:off x="3297459" y="2796444"/>
            <a:ext cx="240029" cy="218440"/>
            <a:chOff x="3297459" y="2796444"/>
            <a:chExt cx="240029" cy="218440"/>
          </a:xfrm>
        </p:grpSpPr>
        <p:pic>
          <p:nvPicPr>
            <p:cNvPr id="377" name="object 377" descr=""/>
            <p:cNvPicPr/>
            <p:nvPr/>
          </p:nvPicPr>
          <p:blipFill>
            <a:blip r:embed="rId249" cstate="print"/>
            <a:stretch>
              <a:fillRect/>
            </a:stretch>
          </p:blipFill>
          <p:spPr>
            <a:xfrm>
              <a:off x="3297459" y="2828543"/>
              <a:ext cx="88487" cy="186118"/>
            </a:xfrm>
            <a:prstGeom prst="rect">
              <a:avLst/>
            </a:prstGeom>
          </p:spPr>
        </p:pic>
        <p:pic>
          <p:nvPicPr>
            <p:cNvPr id="378" name="object 378" descr=""/>
            <p:cNvPicPr/>
            <p:nvPr/>
          </p:nvPicPr>
          <p:blipFill>
            <a:blip r:embed="rId250" cstate="print"/>
            <a:stretch>
              <a:fillRect/>
            </a:stretch>
          </p:blipFill>
          <p:spPr>
            <a:xfrm>
              <a:off x="3422522" y="2796444"/>
              <a:ext cx="114395" cy="218217"/>
            </a:xfrm>
            <a:prstGeom prst="rect">
              <a:avLst/>
            </a:prstGeom>
          </p:spPr>
        </p:pic>
      </p:grpSp>
      <p:grpSp>
        <p:nvGrpSpPr>
          <p:cNvPr id="379" name="object 379" descr=""/>
          <p:cNvGrpSpPr/>
          <p:nvPr/>
        </p:nvGrpSpPr>
        <p:grpSpPr>
          <a:xfrm>
            <a:off x="3587210" y="2810160"/>
            <a:ext cx="154305" cy="206375"/>
            <a:chOff x="3587210" y="2810160"/>
            <a:chExt cx="154305" cy="206375"/>
          </a:xfrm>
        </p:grpSpPr>
        <p:sp>
          <p:nvSpPr>
            <p:cNvPr id="380" name="object 380" descr=""/>
            <p:cNvSpPr/>
            <p:nvPr/>
          </p:nvSpPr>
          <p:spPr>
            <a:xfrm>
              <a:off x="3587210" y="2810160"/>
              <a:ext cx="22860" cy="205104"/>
            </a:xfrm>
            <a:custGeom>
              <a:avLst/>
              <a:gdLst/>
              <a:ahLst/>
              <a:cxnLst/>
              <a:rect l="l" t="t" r="r" b="b"/>
              <a:pathLst>
                <a:path w="22860" h="205105">
                  <a:moveTo>
                    <a:pt x="16764" y="56483"/>
                  </a:moveTo>
                  <a:lnTo>
                    <a:pt x="6096" y="56483"/>
                  </a:lnTo>
                  <a:lnTo>
                    <a:pt x="7620" y="54959"/>
                  </a:lnTo>
                  <a:lnTo>
                    <a:pt x="15240" y="54959"/>
                  </a:lnTo>
                  <a:lnTo>
                    <a:pt x="16764" y="56483"/>
                  </a:lnTo>
                  <a:close/>
                </a:path>
                <a:path w="22860" h="205105">
                  <a:moveTo>
                    <a:pt x="19812" y="202977"/>
                  </a:moveTo>
                  <a:lnTo>
                    <a:pt x="3048" y="202977"/>
                  </a:lnTo>
                  <a:lnTo>
                    <a:pt x="3048" y="201453"/>
                  </a:lnTo>
                  <a:lnTo>
                    <a:pt x="1524" y="199929"/>
                  </a:lnTo>
                  <a:lnTo>
                    <a:pt x="1524" y="58007"/>
                  </a:lnTo>
                  <a:lnTo>
                    <a:pt x="3048" y="58007"/>
                  </a:lnTo>
                  <a:lnTo>
                    <a:pt x="3048" y="56483"/>
                  </a:lnTo>
                  <a:lnTo>
                    <a:pt x="19812" y="56483"/>
                  </a:lnTo>
                  <a:lnTo>
                    <a:pt x="19812" y="58007"/>
                  </a:lnTo>
                  <a:lnTo>
                    <a:pt x="21336" y="59531"/>
                  </a:lnTo>
                  <a:lnTo>
                    <a:pt x="21336" y="199929"/>
                  </a:lnTo>
                  <a:lnTo>
                    <a:pt x="19812" y="201453"/>
                  </a:lnTo>
                  <a:lnTo>
                    <a:pt x="19812" y="202977"/>
                  </a:lnTo>
                  <a:close/>
                </a:path>
                <a:path w="22860" h="205105">
                  <a:moveTo>
                    <a:pt x="13716" y="204501"/>
                  </a:moveTo>
                  <a:lnTo>
                    <a:pt x="9144" y="204501"/>
                  </a:lnTo>
                  <a:lnTo>
                    <a:pt x="7620" y="202977"/>
                  </a:lnTo>
                  <a:lnTo>
                    <a:pt x="15240" y="202977"/>
                  </a:lnTo>
                  <a:lnTo>
                    <a:pt x="13716" y="204501"/>
                  </a:lnTo>
                  <a:close/>
                </a:path>
                <a:path w="22860" h="205105">
                  <a:moveTo>
                    <a:pt x="19812" y="24479"/>
                  </a:moveTo>
                  <a:lnTo>
                    <a:pt x="3048" y="24479"/>
                  </a:lnTo>
                  <a:lnTo>
                    <a:pt x="1524" y="22955"/>
                  </a:lnTo>
                  <a:lnTo>
                    <a:pt x="0" y="19907"/>
                  </a:lnTo>
                  <a:lnTo>
                    <a:pt x="0" y="4667"/>
                  </a:lnTo>
                  <a:lnTo>
                    <a:pt x="1524" y="1524"/>
                  </a:lnTo>
                  <a:lnTo>
                    <a:pt x="3048" y="0"/>
                  </a:lnTo>
                  <a:lnTo>
                    <a:pt x="19812" y="0"/>
                  </a:lnTo>
                  <a:lnTo>
                    <a:pt x="21336" y="1524"/>
                  </a:lnTo>
                  <a:lnTo>
                    <a:pt x="22860" y="4667"/>
                  </a:lnTo>
                  <a:lnTo>
                    <a:pt x="22860" y="19907"/>
                  </a:lnTo>
                  <a:lnTo>
                    <a:pt x="21336" y="22955"/>
                  </a:lnTo>
                  <a:lnTo>
                    <a:pt x="19812" y="244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1" name="object 381" descr=""/>
            <p:cNvPicPr/>
            <p:nvPr/>
          </p:nvPicPr>
          <p:blipFill>
            <a:blip r:embed="rId251" cstate="print"/>
            <a:stretch>
              <a:fillRect/>
            </a:stretch>
          </p:blipFill>
          <p:spPr>
            <a:xfrm>
              <a:off x="3646741" y="2863596"/>
              <a:ext cx="94583" cy="152590"/>
            </a:xfrm>
            <a:prstGeom prst="rect">
              <a:avLst/>
            </a:prstGeom>
          </p:spPr>
        </p:pic>
      </p:grpSp>
      <p:grpSp>
        <p:nvGrpSpPr>
          <p:cNvPr id="382" name="object 382" descr=""/>
          <p:cNvGrpSpPr/>
          <p:nvPr/>
        </p:nvGrpSpPr>
        <p:grpSpPr>
          <a:xfrm>
            <a:off x="3843628" y="2863595"/>
            <a:ext cx="529590" cy="153035"/>
            <a:chOff x="3843628" y="2863595"/>
            <a:chExt cx="529590" cy="153035"/>
          </a:xfrm>
        </p:grpSpPr>
        <p:pic>
          <p:nvPicPr>
            <p:cNvPr id="383" name="object 383" descr=""/>
            <p:cNvPicPr/>
            <p:nvPr/>
          </p:nvPicPr>
          <p:blipFill>
            <a:blip r:embed="rId252" cstate="print"/>
            <a:stretch>
              <a:fillRect/>
            </a:stretch>
          </p:blipFill>
          <p:spPr>
            <a:xfrm>
              <a:off x="3843628" y="2863595"/>
              <a:ext cx="134006" cy="152590"/>
            </a:xfrm>
            <a:prstGeom prst="rect">
              <a:avLst/>
            </a:prstGeom>
          </p:spPr>
        </p:pic>
        <p:pic>
          <p:nvPicPr>
            <p:cNvPr id="384" name="object 384" descr=""/>
            <p:cNvPicPr/>
            <p:nvPr/>
          </p:nvPicPr>
          <p:blipFill>
            <a:blip r:embed="rId253" cstate="print"/>
            <a:stretch>
              <a:fillRect/>
            </a:stretch>
          </p:blipFill>
          <p:spPr>
            <a:xfrm>
              <a:off x="4020407" y="2863595"/>
              <a:ext cx="114395" cy="151066"/>
            </a:xfrm>
            <a:prstGeom prst="rect">
              <a:avLst/>
            </a:prstGeom>
          </p:spPr>
        </p:pic>
        <p:pic>
          <p:nvPicPr>
            <p:cNvPr id="385" name="object 385" descr=""/>
            <p:cNvPicPr/>
            <p:nvPr/>
          </p:nvPicPr>
          <p:blipFill>
            <a:blip r:embed="rId254" cstate="print"/>
            <a:stretch>
              <a:fillRect/>
            </a:stretch>
          </p:blipFill>
          <p:spPr>
            <a:xfrm>
              <a:off x="4177523" y="2863596"/>
              <a:ext cx="123490" cy="152590"/>
            </a:xfrm>
            <a:prstGeom prst="rect">
              <a:avLst/>
            </a:prstGeom>
          </p:spPr>
        </p:pic>
        <p:sp>
          <p:nvSpPr>
            <p:cNvPr id="386" name="object 386" descr=""/>
            <p:cNvSpPr/>
            <p:nvPr/>
          </p:nvSpPr>
          <p:spPr>
            <a:xfrm>
              <a:off x="4345304" y="2984182"/>
              <a:ext cx="27940" cy="30480"/>
            </a:xfrm>
            <a:custGeom>
              <a:avLst/>
              <a:gdLst/>
              <a:ahLst/>
              <a:cxnLst/>
              <a:rect l="l" t="t" r="r" b="b"/>
              <a:pathLst>
                <a:path w="27939" h="30480">
                  <a:moveTo>
                    <a:pt x="18288" y="30479"/>
                  </a:moveTo>
                  <a:lnTo>
                    <a:pt x="9144" y="30479"/>
                  </a:lnTo>
                  <a:lnTo>
                    <a:pt x="4572" y="28955"/>
                  </a:lnTo>
                  <a:lnTo>
                    <a:pt x="1524" y="25907"/>
                  </a:lnTo>
                  <a:lnTo>
                    <a:pt x="0" y="21335"/>
                  </a:lnTo>
                  <a:lnTo>
                    <a:pt x="0" y="9143"/>
                  </a:lnTo>
                  <a:lnTo>
                    <a:pt x="1524" y="4571"/>
                  </a:lnTo>
                  <a:lnTo>
                    <a:pt x="4572" y="1523"/>
                  </a:lnTo>
                  <a:lnTo>
                    <a:pt x="9144" y="0"/>
                  </a:lnTo>
                  <a:lnTo>
                    <a:pt x="18288" y="0"/>
                  </a:lnTo>
                  <a:lnTo>
                    <a:pt x="24384" y="3047"/>
                  </a:lnTo>
                  <a:lnTo>
                    <a:pt x="25908" y="4571"/>
                  </a:lnTo>
                  <a:lnTo>
                    <a:pt x="27432" y="9143"/>
                  </a:lnTo>
                  <a:lnTo>
                    <a:pt x="27432" y="15239"/>
                  </a:lnTo>
                  <a:lnTo>
                    <a:pt x="27432" y="21335"/>
                  </a:lnTo>
                  <a:lnTo>
                    <a:pt x="24384" y="27431"/>
                  </a:lnTo>
                  <a:lnTo>
                    <a:pt x="18288" y="304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7" name="object 387" descr=""/>
          <p:cNvGrpSpPr/>
          <p:nvPr/>
        </p:nvGrpSpPr>
        <p:grpSpPr>
          <a:xfrm>
            <a:off x="526065" y="3663124"/>
            <a:ext cx="616585" cy="218440"/>
            <a:chOff x="526065" y="3663124"/>
            <a:chExt cx="616585" cy="218440"/>
          </a:xfrm>
        </p:grpSpPr>
        <p:pic>
          <p:nvPicPr>
            <p:cNvPr id="388" name="object 388" descr=""/>
            <p:cNvPicPr/>
            <p:nvPr/>
          </p:nvPicPr>
          <p:blipFill>
            <a:blip r:embed="rId255" cstate="print"/>
            <a:stretch>
              <a:fillRect/>
            </a:stretch>
          </p:blipFill>
          <p:spPr>
            <a:xfrm>
              <a:off x="526065" y="3678364"/>
              <a:ext cx="147923" cy="201453"/>
            </a:xfrm>
            <a:prstGeom prst="rect">
              <a:avLst/>
            </a:prstGeom>
          </p:spPr>
        </p:pic>
        <p:pic>
          <p:nvPicPr>
            <p:cNvPr id="389" name="object 389" descr=""/>
            <p:cNvPicPr/>
            <p:nvPr/>
          </p:nvPicPr>
          <p:blipFill>
            <a:blip r:embed="rId256" cstate="print"/>
            <a:stretch>
              <a:fillRect/>
            </a:stretch>
          </p:blipFill>
          <p:spPr>
            <a:xfrm>
              <a:off x="704468" y="3663124"/>
              <a:ext cx="112871" cy="216693"/>
            </a:xfrm>
            <a:prstGeom prst="rect">
              <a:avLst/>
            </a:prstGeom>
          </p:spPr>
        </p:pic>
        <p:pic>
          <p:nvPicPr>
            <p:cNvPr id="390" name="object 390" descr=""/>
            <p:cNvPicPr/>
            <p:nvPr/>
          </p:nvPicPr>
          <p:blipFill>
            <a:blip r:embed="rId257" cstate="print"/>
            <a:stretch>
              <a:fillRect/>
            </a:stretch>
          </p:blipFill>
          <p:spPr>
            <a:xfrm>
              <a:off x="861631" y="3730275"/>
              <a:ext cx="123539" cy="151066"/>
            </a:xfrm>
            <a:prstGeom prst="rect">
              <a:avLst/>
            </a:prstGeom>
          </p:spPr>
        </p:pic>
        <p:pic>
          <p:nvPicPr>
            <p:cNvPr id="391" name="object 391" descr="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1029366" y="3730275"/>
              <a:ext cx="112871" cy="149542"/>
            </a:xfrm>
            <a:prstGeom prst="rect">
              <a:avLst/>
            </a:prstGeom>
          </p:spPr>
        </p:pic>
      </p:grpSp>
      <p:grpSp>
        <p:nvGrpSpPr>
          <p:cNvPr id="392" name="object 392" descr=""/>
          <p:cNvGrpSpPr/>
          <p:nvPr/>
        </p:nvGrpSpPr>
        <p:grpSpPr>
          <a:xfrm>
            <a:off x="1247489" y="3730275"/>
            <a:ext cx="438150" cy="204470"/>
            <a:chOff x="1247489" y="3730275"/>
            <a:chExt cx="438150" cy="204470"/>
          </a:xfrm>
        </p:grpSpPr>
        <p:pic>
          <p:nvPicPr>
            <p:cNvPr id="393" name="object 393" descr=""/>
            <p:cNvPicPr/>
            <p:nvPr/>
          </p:nvPicPr>
          <p:blipFill>
            <a:blip r:embed="rId259" cstate="print"/>
            <a:stretch>
              <a:fillRect/>
            </a:stretch>
          </p:blipFill>
          <p:spPr>
            <a:xfrm>
              <a:off x="1247489" y="3731799"/>
              <a:ext cx="128111" cy="202882"/>
            </a:xfrm>
            <a:prstGeom prst="rect">
              <a:avLst/>
            </a:prstGeom>
          </p:spPr>
        </p:pic>
        <p:pic>
          <p:nvPicPr>
            <p:cNvPr id="394" name="object 394" descr=""/>
            <p:cNvPicPr/>
            <p:nvPr/>
          </p:nvPicPr>
          <p:blipFill>
            <a:blip r:embed="rId260" cstate="print"/>
            <a:stretch>
              <a:fillRect/>
            </a:stretch>
          </p:blipFill>
          <p:spPr>
            <a:xfrm>
              <a:off x="1395512" y="3730275"/>
              <a:ext cx="134006" cy="151066"/>
            </a:xfrm>
            <a:prstGeom prst="rect">
              <a:avLst/>
            </a:prstGeom>
          </p:spPr>
        </p:pic>
        <p:pic>
          <p:nvPicPr>
            <p:cNvPr id="395" name="object 395" descr=""/>
            <p:cNvPicPr/>
            <p:nvPr/>
          </p:nvPicPr>
          <p:blipFill>
            <a:blip r:embed="rId261" cstate="print"/>
            <a:stretch>
              <a:fillRect/>
            </a:stretch>
          </p:blipFill>
          <p:spPr>
            <a:xfrm>
              <a:off x="1570862" y="3731799"/>
              <a:ext cx="114395" cy="149542"/>
            </a:xfrm>
            <a:prstGeom prst="rect">
              <a:avLst/>
            </a:prstGeom>
          </p:spPr>
        </p:pic>
      </p:grpSp>
      <p:grpSp>
        <p:nvGrpSpPr>
          <p:cNvPr id="396" name="object 396" descr=""/>
          <p:cNvGrpSpPr/>
          <p:nvPr/>
        </p:nvGrpSpPr>
        <p:grpSpPr>
          <a:xfrm>
            <a:off x="1793557" y="3675316"/>
            <a:ext cx="260985" cy="205104"/>
            <a:chOff x="1793557" y="3675316"/>
            <a:chExt cx="260985" cy="205104"/>
          </a:xfrm>
        </p:grpSpPr>
        <p:pic>
          <p:nvPicPr>
            <p:cNvPr id="397" name="object 397" descr=""/>
            <p:cNvPicPr/>
            <p:nvPr/>
          </p:nvPicPr>
          <p:blipFill>
            <a:blip r:embed="rId262" cstate="print"/>
            <a:stretch>
              <a:fillRect/>
            </a:stretch>
          </p:blipFill>
          <p:spPr>
            <a:xfrm>
              <a:off x="1793557" y="3731799"/>
              <a:ext cx="202787" cy="148018"/>
            </a:xfrm>
            <a:prstGeom prst="rect">
              <a:avLst/>
            </a:prstGeom>
          </p:spPr>
        </p:pic>
        <p:sp>
          <p:nvSpPr>
            <p:cNvPr id="398" name="object 398" descr=""/>
            <p:cNvSpPr/>
            <p:nvPr/>
          </p:nvSpPr>
          <p:spPr>
            <a:xfrm>
              <a:off x="2029967" y="3675316"/>
              <a:ext cx="24765" cy="205104"/>
            </a:xfrm>
            <a:custGeom>
              <a:avLst/>
              <a:gdLst/>
              <a:ahLst/>
              <a:cxnLst/>
              <a:rect l="l" t="t" r="r" b="b"/>
              <a:pathLst>
                <a:path w="24764" h="205104">
                  <a:moveTo>
                    <a:pt x="21336" y="202977"/>
                  </a:moveTo>
                  <a:lnTo>
                    <a:pt x="4572" y="202977"/>
                  </a:lnTo>
                  <a:lnTo>
                    <a:pt x="4572" y="201453"/>
                  </a:lnTo>
                  <a:lnTo>
                    <a:pt x="3048" y="201453"/>
                  </a:lnTo>
                  <a:lnTo>
                    <a:pt x="3048" y="59531"/>
                  </a:lnTo>
                  <a:lnTo>
                    <a:pt x="6096" y="56483"/>
                  </a:lnTo>
                  <a:lnTo>
                    <a:pt x="19812" y="56483"/>
                  </a:lnTo>
                  <a:lnTo>
                    <a:pt x="21336" y="58007"/>
                  </a:lnTo>
                  <a:lnTo>
                    <a:pt x="21336" y="202977"/>
                  </a:lnTo>
                  <a:close/>
                </a:path>
                <a:path w="24764" h="205104">
                  <a:moveTo>
                    <a:pt x="18288" y="204501"/>
                  </a:moveTo>
                  <a:lnTo>
                    <a:pt x="7620" y="204501"/>
                  </a:lnTo>
                  <a:lnTo>
                    <a:pt x="6096" y="202977"/>
                  </a:lnTo>
                  <a:lnTo>
                    <a:pt x="19812" y="202977"/>
                  </a:lnTo>
                  <a:lnTo>
                    <a:pt x="18288" y="204501"/>
                  </a:lnTo>
                  <a:close/>
                </a:path>
                <a:path w="24764" h="205104">
                  <a:moveTo>
                    <a:pt x="16764" y="25908"/>
                  </a:moveTo>
                  <a:lnTo>
                    <a:pt x="7620" y="25908"/>
                  </a:lnTo>
                  <a:lnTo>
                    <a:pt x="4572" y="24384"/>
                  </a:lnTo>
                  <a:lnTo>
                    <a:pt x="1524" y="21336"/>
                  </a:lnTo>
                  <a:lnTo>
                    <a:pt x="0" y="18288"/>
                  </a:lnTo>
                  <a:lnTo>
                    <a:pt x="0" y="7619"/>
                  </a:lnTo>
                  <a:lnTo>
                    <a:pt x="1524" y="4572"/>
                  </a:lnTo>
                  <a:lnTo>
                    <a:pt x="4572" y="1524"/>
                  </a:lnTo>
                  <a:lnTo>
                    <a:pt x="7620" y="0"/>
                  </a:lnTo>
                  <a:lnTo>
                    <a:pt x="16764" y="0"/>
                  </a:lnTo>
                  <a:lnTo>
                    <a:pt x="22860" y="3048"/>
                  </a:lnTo>
                  <a:lnTo>
                    <a:pt x="24384" y="4572"/>
                  </a:lnTo>
                  <a:lnTo>
                    <a:pt x="24384" y="21336"/>
                  </a:lnTo>
                  <a:lnTo>
                    <a:pt x="22860" y="22860"/>
                  </a:lnTo>
                  <a:lnTo>
                    <a:pt x="16764" y="259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9" name="object 399" descr=""/>
          <p:cNvSpPr/>
          <p:nvPr/>
        </p:nvSpPr>
        <p:spPr>
          <a:xfrm>
            <a:off x="2103120" y="3663124"/>
            <a:ext cx="18415" cy="217170"/>
          </a:xfrm>
          <a:custGeom>
            <a:avLst/>
            <a:gdLst/>
            <a:ahLst/>
            <a:cxnLst/>
            <a:rect l="l" t="t" r="r" b="b"/>
            <a:pathLst>
              <a:path w="18414" h="217170">
                <a:moveTo>
                  <a:pt x="18288" y="215169"/>
                </a:moveTo>
                <a:lnTo>
                  <a:pt x="1524" y="215169"/>
                </a:lnTo>
                <a:lnTo>
                  <a:pt x="0" y="213645"/>
                </a:lnTo>
                <a:lnTo>
                  <a:pt x="0" y="1523"/>
                </a:lnTo>
                <a:lnTo>
                  <a:pt x="1524" y="1523"/>
                </a:lnTo>
                <a:lnTo>
                  <a:pt x="1524" y="0"/>
                </a:lnTo>
                <a:lnTo>
                  <a:pt x="16764" y="0"/>
                </a:lnTo>
                <a:lnTo>
                  <a:pt x="18288" y="1523"/>
                </a:lnTo>
                <a:lnTo>
                  <a:pt x="18288" y="215169"/>
                </a:lnTo>
                <a:close/>
              </a:path>
              <a:path w="18414" h="217170">
                <a:moveTo>
                  <a:pt x="15240" y="216693"/>
                </a:moveTo>
                <a:lnTo>
                  <a:pt x="4572" y="216693"/>
                </a:lnTo>
                <a:lnTo>
                  <a:pt x="3048" y="215169"/>
                </a:lnTo>
                <a:lnTo>
                  <a:pt x="16764" y="215169"/>
                </a:lnTo>
                <a:lnTo>
                  <a:pt x="15240" y="216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0" name="object 400" descr=""/>
          <p:cNvSpPr/>
          <p:nvPr/>
        </p:nvSpPr>
        <p:spPr>
          <a:xfrm>
            <a:off x="2173319" y="3663124"/>
            <a:ext cx="18415" cy="217170"/>
          </a:xfrm>
          <a:custGeom>
            <a:avLst/>
            <a:gdLst/>
            <a:ahLst/>
            <a:cxnLst/>
            <a:rect l="l" t="t" r="r" b="b"/>
            <a:pathLst>
              <a:path w="18414" h="217170">
                <a:moveTo>
                  <a:pt x="18288" y="215169"/>
                </a:moveTo>
                <a:lnTo>
                  <a:pt x="1524" y="215169"/>
                </a:lnTo>
                <a:lnTo>
                  <a:pt x="0" y="213645"/>
                </a:lnTo>
                <a:lnTo>
                  <a:pt x="0" y="1523"/>
                </a:lnTo>
                <a:lnTo>
                  <a:pt x="1524" y="1523"/>
                </a:lnTo>
                <a:lnTo>
                  <a:pt x="1524" y="0"/>
                </a:lnTo>
                <a:lnTo>
                  <a:pt x="16764" y="0"/>
                </a:lnTo>
                <a:lnTo>
                  <a:pt x="18288" y="1523"/>
                </a:lnTo>
                <a:lnTo>
                  <a:pt x="18288" y="215169"/>
                </a:lnTo>
                <a:close/>
              </a:path>
              <a:path w="18414" h="217170">
                <a:moveTo>
                  <a:pt x="15240" y="216693"/>
                </a:moveTo>
                <a:lnTo>
                  <a:pt x="3048" y="216693"/>
                </a:lnTo>
                <a:lnTo>
                  <a:pt x="3048" y="215169"/>
                </a:lnTo>
                <a:lnTo>
                  <a:pt x="16764" y="215169"/>
                </a:lnTo>
                <a:lnTo>
                  <a:pt x="15240" y="216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01" name="object 401" descr=""/>
          <p:cNvGrpSpPr/>
          <p:nvPr/>
        </p:nvGrpSpPr>
        <p:grpSpPr>
          <a:xfrm>
            <a:off x="2315146" y="3663124"/>
            <a:ext cx="563245" cy="218440"/>
            <a:chOff x="2315146" y="3663124"/>
            <a:chExt cx="563245" cy="218440"/>
          </a:xfrm>
        </p:grpSpPr>
        <p:pic>
          <p:nvPicPr>
            <p:cNvPr id="402" name="object 402" descr=""/>
            <p:cNvPicPr/>
            <p:nvPr/>
          </p:nvPicPr>
          <p:blipFill>
            <a:blip r:embed="rId263" cstate="print"/>
            <a:stretch>
              <a:fillRect/>
            </a:stretch>
          </p:blipFill>
          <p:spPr>
            <a:xfrm>
              <a:off x="2315146" y="3663124"/>
              <a:ext cx="114395" cy="216693"/>
            </a:xfrm>
            <a:prstGeom prst="rect">
              <a:avLst/>
            </a:prstGeom>
          </p:spPr>
        </p:pic>
        <p:pic>
          <p:nvPicPr>
            <p:cNvPr id="403" name="object 403" descr=""/>
            <p:cNvPicPr/>
            <p:nvPr/>
          </p:nvPicPr>
          <p:blipFill>
            <a:blip r:embed="rId264" cstate="print"/>
            <a:stretch>
              <a:fillRect/>
            </a:stretch>
          </p:blipFill>
          <p:spPr>
            <a:xfrm>
              <a:off x="2472309" y="3730275"/>
              <a:ext cx="108204" cy="151066"/>
            </a:xfrm>
            <a:prstGeom prst="rect">
              <a:avLst/>
            </a:prstGeom>
          </p:spPr>
        </p:pic>
        <p:pic>
          <p:nvPicPr>
            <p:cNvPr id="404" name="object 404" descr=""/>
            <p:cNvPicPr/>
            <p:nvPr/>
          </p:nvPicPr>
          <p:blipFill>
            <a:blip r:embed="rId265" cstate="print"/>
            <a:stretch>
              <a:fillRect/>
            </a:stretch>
          </p:blipFill>
          <p:spPr>
            <a:xfrm>
              <a:off x="2606516" y="3731799"/>
              <a:ext cx="126587" cy="148018"/>
            </a:xfrm>
            <a:prstGeom prst="rect">
              <a:avLst/>
            </a:prstGeom>
          </p:spPr>
        </p:pic>
        <p:pic>
          <p:nvPicPr>
            <p:cNvPr id="405" name="object 405" descr=""/>
            <p:cNvPicPr/>
            <p:nvPr/>
          </p:nvPicPr>
          <p:blipFill>
            <a:blip r:embed="rId266" cstate="print"/>
            <a:stretch>
              <a:fillRect/>
            </a:stretch>
          </p:blipFill>
          <p:spPr>
            <a:xfrm>
              <a:off x="2753004" y="3730275"/>
              <a:ext cx="124973" cy="151066"/>
            </a:xfrm>
            <a:prstGeom prst="rect">
              <a:avLst/>
            </a:prstGeom>
          </p:spPr>
        </p:pic>
      </p:grpSp>
      <p:pic>
        <p:nvPicPr>
          <p:cNvPr id="406" name="object 406" descr=""/>
          <p:cNvPicPr/>
          <p:nvPr/>
        </p:nvPicPr>
        <p:blipFill>
          <a:blip r:embed="rId267" cstate="print"/>
          <a:stretch>
            <a:fillRect/>
          </a:stretch>
        </p:blipFill>
        <p:spPr>
          <a:xfrm>
            <a:off x="2980182" y="3663124"/>
            <a:ext cx="1334643" cy="271510"/>
          </a:xfrm>
          <a:prstGeom prst="rect">
            <a:avLst/>
          </a:prstGeom>
        </p:spPr>
      </p:pic>
      <p:grpSp>
        <p:nvGrpSpPr>
          <p:cNvPr id="407" name="object 407" descr=""/>
          <p:cNvGrpSpPr/>
          <p:nvPr/>
        </p:nvGrpSpPr>
        <p:grpSpPr>
          <a:xfrm>
            <a:off x="4403216" y="3693604"/>
            <a:ext cx="245745" cy="187960"/>
            <a:chOff x="4403216" y="3693604"/>
            <a:chExt cx="245745" cy="187960"/>
          </a:xfrm>
        </p:grpSpPr>
        <p:pic>
          <p:nvPicPr>
            <p:cNvPr id="408" name="object 408" descr=""/>
            <p:cNvPicPr/>
            <p:nvPr/>
          </p:nvPicPr>
          <p:blipFill>
            <a:blip r:embed="rId268" cstate="print"/>
            <a:stretch>
              <a:fillRect/>
            </a:stretch>
          </p:blipFill>
          <p:spPr>
            <a:xfrm>
              <a:off x="4403216" y="3693604"/>
              <a:ext cx="86963" cy="187737"/>
            </a:xfrm>
            <a:prstGeom prst="rect">
              <a:avLst/>
            </a:prstGeom>
          </p:spPr>
        </p:pic>
        <p:pic>
          <p:nvPicPr>
            <p:cNvPr id="409" name="object 409" descr=""/>
            <p:cNvPicPr/>
            <p:nvPr/>
          </p:nvPicPr>
          <p:blipFill>
            <a:blip r:embed="rId269" cstate="print"/>
            <a:stretch>
              <a:fillRect/>
            </a:stretch>
          </p:blipFill>
          <p:spPr>
            <a:xfrm>
              <a:off x="4514673" y="3730275"/>
              <a:ext cx="134193" cy="151066"/>
            </a:xfrm>
            <a:prstGeom prst="rect">
              <a:avLst/>
            </a:prstGeom>
          </p:spPr>
        </p:pic>
      </p:grpSp>
      <p:grpSp>
        <p:nvGrpSpPr>
          <p:cNvPr id="410" name="object 410" descr=""/>
          <p:cNvGrpSpPr/>
          <p:nvPr/>
        </p:nvGrpSpPr>
        <p:grpSpPr>
          <a:xfrm>
            <a:off x="4763261" y="3663124"/>
            <a:ext cx="511175" cy="218440"/>
            <a:chOff x="4763261" y="3663124"/>
            <a:chExt cx="511175" cy="218440"/>
          </a:xfrm>
        </p:grpSpPr>
        <p:sp>
          <p:nvSpPr>
            <p:cNvPr id="411" name="object 411" descr=""/>
            <p:cNvSpPr/>
            <p:nvPr/>
          </p:nvSpPr>
          <p:spPr>
            <a:xfrm>
              <a:off x="4763249" y="3663162"/>
              <a:ext cx="18415" cy="217170"/>
            </a:xfrm>
            <a:custGeom>
              <a:avLst/>
              <a:gdLst/>
              <a:ahLst/>
              <a:cxnLst/>
              <a:rect l="l" t="t" r="r" b="b"/>
              <a:pathLst>
                <a:path w="18414" h="217170">
                  <a:moveTo>
                    <a:pt x="15240" y="215138"/>
                  </a:moveTo>
                  <a:lnTo>
                    <a:pt x="3048" y="215138"/>
                  </a:lnTo>
                  <a:lnTo>
                    <a:pt x="3048" y="216662"/>
                  </a:lnTo>
                  <a:lnTo>
                    <a:pt x="15240" y="216662"/>
                  </a:lnTo>
                  <a:lnTo>
                    <a:pt x="15240" y="215138"/>
                  </a:lnTo>
                  <a:close/>
                </a:path>
                <a:path w="18414" h="217170">
                  <a:moveTo>
                    <a:pt x="18300" y="1270"/>
                  </a:moveTo>
                  <a:lnTo>
                    <a:pt x="17437" y="1270"/>
                  </a:lnTo>
                  <a:lnTo>
                    <a:pt x="17437" y="0"/>
                  </a:lnTo>
                  <a:lnTo>
                    <a:pt x="1524" y="0"/>
                  </a:lnTo>
                  <a:lnTo>
                    <a:pt x="1524" y="1270"/>
                  </a:lnTo>
                  <a:lnTo>
                    <a:pt x="0" y="1270"/>
                  </a:lnTo>
                  <a:lnTo>
                    <a:pt x="0" y="214630"/>
                  </a:lnTo>
                  <a:lnTo>
                    <a:pt x="18300" y="214630"/>
                  </a:lnTo>
                  <a:lnTo>
                    <a:pt x="18300" y="12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2" name="object 412" descr=""/>
            <p:cNvPicPr/>
            <p:nvPr/>
          </p:nvPicPr>
          <p:blipFill>
            <a:blip r:embed="rId270" cstate="print"/>
            <a:stretch>
              <a:fillRect/>
            </a:stretch>
          </p:blipFill>
          <p:spPr>
            <a:xfrm>
              <a:off x="4822806" y="3730275"/>
              <a:ext cx="133997" cy="151066"/>
            </a:xfrm>
            <a:prstGeom prst="rect">
              <a:avLst/>
            </a:prstGeom>
          </p:spPr>
        </p:pic>
        <p:pic>
          <p:nvPicPr>
            <p:cNvPr id="413" name="object 413" descr=""/>
            <p:cNvPicPr/>
            <p:nvPr/>
          </p:nvPicPr>
          <p:blipFill>
            <a:blip r:embed="rId271" cstate="print"/>
            <a:stretch>
              <a:fillRect/>
            </a:stretch>
          </p:blipFill>
          <p:spPr>
            <a:xfrm>
              <a:off x="4989024" y="3730275"/>
              <a:ext cx="135611" cy="151066"/>
            </a:xfrm>
            <a:prstGeom prst="rect">
              <a:avLst/>
            </a:prstGeom>
          </p:spPr>
        </p:pic>
        <p:pic>
          <p:nvPicPr>
            <p:cNvPr id="414" name="object 414" descr=""/>
            <p:cNvPicPr/>
            <p:nvPr/>
          </p:nvPicPr>
          <p:blipFill>
            <a:blip r:embed="rId272" cstate="print"/>
            <a:stretch>
              <a:fillRect/>
            </a:stretch>
          </p:blipFill>
          <p:spPr>
            <a:xfrm>
              <a:off x="5165883" y="3663124"/>
              <a:ext cx="108299" cy="216693"/>
            </a:xfrm>
            <a:prstGeom prst="rect">
              <a:avLst/>
            </a:prstGeom>
          </p:spPr>
        </p:pic>
      </p:grpSp>
      <p:grpSp>
        <p:nvGrpSpPr>
          <p:cNvPr id="415" name="object 415" descr=""/>
          <p:cNvGrpSpPr/>
          <p:nvPr/>
        </p:nvGrpSpPr>
        <p:grpSpPr>
          <a:xfrm>
            <a:off x="5370290" y="3693604"/>
            <a:ext cx="224790" cy="187960"/>
            <a:chOff x="5370290" y="3693604"/>
            <a:chExt cx="224790" cy="187960"/>
          </a:xfrm>
        </p:grpSpPr>
        <p:pic>
          <p:nvPicPr>
            <p:cNvPr id="416" name="object 416" descr=""/>
            <p:cNvPicPr/>
            <p:nvPr/>
          </p:nvPicPr>
          <p:blipFill>
            <a:blip r:embed="rId273" cstate="print"/>
            <a:stretch>
              <a:fillRect/>
            </a:stretch>
          </p:blipFill>
          <p:spPr>
            <a:xfrm>
              <a:off x="5370290" y="3730275"/>
              <a:ext cx="108299" cy="151066"/>
            </a:xfrm>
            <a:prstGeom prst="rect">
              <a:avLst/>
            </a:prstGeom>
          </p:spPr>
        </p:pic>
        <p:pic>
          <p:nvPicPr>
            <p:cNvPr id="417" name="object 417" descr=""/>
            <p:cNvPicPr/>
            <p:nvPr/>
          </p:nvPicPr>
          <p:blipFill>
            <a:blip r:embed="rId274" cstate="print"/>
            <a:stretch>
              <a:fillRect/>
            </a:stretch>
          </p:blipFill>
          <p:spPr>
            <a:xfrm>
              <a:off x="5507545" y="3693604"/>
              <a:ext cx="86963" cy="187737"/>
            </a:xfrm>
            <a:prstGeom prst="rect">
              <a:avLst/>
            </a:prstGeom>
          </p:spPr>
        </p:pic>
      </p:grpSp>
      <p:grpSp>
        <p:nvGrpSpPr>
          <p:cNvPr id="418" name="object 418" descr=""/>
          <p:cNvGrpSpPr/>
          <p:nvPr/>
        </p:nvGrpSpPr>
        <p:grpSpPr>
          <a:xfrm>
            <a:off x="5682995" y="3693604"/>
            <a:ext cx="247015" cy="187960"/>
            <a:chOff x="5682995" y="3693604"/>
            <a:chExt cx="247015" cy="187960"/>
          </a:xfrm>
        </p:grpSpPr>
        <p:pic>
          <p:nvPicPr>
            <p:cNvPr id="419" name="object 419" descr=""/>
            <p:cNvPicPr/>
            <p:nvPr/>
          </p:nvPicPr>
          <p:blipFill>
            <a:blip r:embed="rId275" cstate="print"/>
            <a:stretch>
              <a:fillRect/>
            </a:stretch>
          </p:blipFill>
          <p:spPr>
            <a:xfrm>
              <a:off x="5682995" y="3693604"/>
              <a:ext cx="88392" cy="187737"/>
            </a:xfrm>
            <a:prstGeom prst="rect">
              <a:avLst/>
            </a:prstGeom>
          </p:spPr>
        </p:pic>
        <p:pic>
          <p:nvPicPr>
            <p:cNvPr id="420" name="object 420" descr=""/>
            <p:cNvPicPr/>
            <p:nvPr/>
          </p:nvPicPr>
          <p:blipFill>
            <a:blip r:embed="rId271" cstate="print"/>
            <a:stretch>
              <a:fillRect/>
            </a:stretch>
          </p:blipFill>
          <p:spPr>
            <a:xfrm>
              <a:off x="5794362" y="3730275"/>
              <a:ext cx="135611" cy="151066"/>
            </a:xfrm>
            <a:prstGeom prst="rect">
              <a:avLst/>
            </a:prstGeom>
          </p:spPr>
        </p:pic>
      </p:grpSp>
      <p:grpSp>
        <p:nvGrpSpPr>
          <p:cNvPr id="421" name="object 421" descr=""/>
          <p:cNvGrpSpPr/>
          <p:nvPr/>
        </p:nvGrpSpPr>
        <p:grpSpPr>
          <a:xfrm>
            <a:off x="548925" y="4042981"/>
            <a:ext cx="280670" cy="220345"/>
            <a:chOff x="548925" y="4042981"/>
            <a:chExt cx="280670" cy="220345"/>
          </a:xfrm>
        </p:grpSpPr>
        <p:pic>
          <p:nvPicPr>
            <p:cNvPr id="422" name="object 422" descr=""/>
            <p:cNvPicPr/>
            <p:nvPr/>
          </p:nvPicPr>
          <p:blipFill>
            <a:blip r:embed="rId276" cstate="print"/>
            <a:stretch>
              <a:fillRect/>
            </a:stretch>
          </p:blipFill>
          <p:spPr>
            <a:xfrm>
              <a:off x="548925" y="4042981"/>
              <a:ext cx="114395" cy="218217"/>
            </a:xfrm>
            <a:prstGeom prst="rect">
              <a:avLst/>
            </a:prstGeom>
          </p:spPr>
        </p:pic>
        <p:pic>
          <p:nvPicPr>
            <p:cNvPr id="423" name="object 423" descr=""/>
            <p:cNvPicPr/>
            <p:nvPr/>
          </p:nvPicPr>
          <p:blipFill>
            <a:blip r:embed="rId277" cstate="print"/>
            <a:stretch>
              <a:fillRect/>
            </a:stretch>
          </p:blipFill>
          <p:spPr>
            <a:xfrm>
              <a:off x="706042" y="4110132"/>
              <a:ext cx="123490" cy="152590"/>
            </a:xfrm>
            <a:prstGeom prst="rect">
              <a:avLst/>
            </a:prstGeom>
          </p:spPr>
        </p:pic>
      </p:grpSp>
      <p:sp>
        <p:nvSpPr>
          <p:cNvPr id="424" name="object 424" descr=""/>
          <p:cNvSpPr/>
          <p:nvPr/>
        </p:nvSpPr>
        <p:spPr>
          <a:xfrm>
            <a:off x="873823" y="4043083"/>
            <a:ext cx="18415" cy="218440"/>
          </a:xfrm>
          <a:custGeom>
            <a:avLst/>
            <a:gdLst/>
            <a:ahLst/>
            <a:cxnLst/>
            <a:rect l="l" t="t" r="r" b="b"/>
            <a:pathLst>
              <a:path w="18415" h="218439">
                <a:moveTo>
                  <a:pt x="13716" y="216598"/>
                </a:moveTo>
                <a:lnTo>
                  <a:pt x="4572" y="216598"/>
                </a:lnTo>
                <a:lnTo>
                  <a:pt x="6096" y="218122"/>
                </a:lnTo>
                <a:lnTo>
                  <a:pt x="13716" y="218122"/>
                </a:lnTo>
                <a:lnTo>
                  <a:pt x="13716" y="216598"/>
                </a:lnTo>
                <a:close/>
              </a:path>
              <a:path w="18415" h="218439">
                <a:moveTo>
                  <a:pt x="18288" y="1460"/>
                </a:moveTo>
                <a:lnTo>
                  <a:pt x="13716" y="1460"/>
                </a:lnTo>
                <a:lnTo>
                  <a:pt x="13716" y="0"/>
                </a:lnTo>
                <a:lnTo>
                  <a:pt x="6096" y="0"/>
                </a:lnTo>
                <a:lnTo>
                  <a:pt x="4635" y="1460"/>
                </a:lnTo>
                <a:lnTo>
                  <a:pt x="1524" y="1460"/>
                </a:lnTo>
                <a:lnTo>
                  <a:pt x="1524" y="2730"/>
                </a:lnTo>
                <a:lnTo>
                  <a:pt x="0" y="2730"/>
                </a:lnTo>
                <a:lnTo>
                  <a:pt x="0" y="214820"/>
                </a:lnTo>
                <a:lnTo>
                  <a:pt x="1524" y="214820"/>
                </a:lnTo>
                <a:lnTo>
                  <a:pt x="1524" y="216090"/>
                </a:lnTo>
                <a:lnTo>
                  <a:pt x="18288" y="216090"/>
                </a:lnTo>
                <a:lnTo>
                  <a:pt x="18288" y="214820"/>
                </a:lnTo>
                <a:lnTo>
                  <a:pt x="18288" y="2730"/>
                </a:lnTo>
                <a:lnTo>
                  <a:pt x="18288" y="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5" name="object 425" descr=""/>
          <p:cNvPicPr/>
          <p:nvPr/>
        </p:nvPicPr>
        <p:blipFill>
          <a:blip r:embed="rId278" cstate="print"/>
          <a:stretch>
            <a:fillRect/>
          </a:stretch>
        </p:blipFill>
        <p:spPr>
          <a:xfrm>
            <a:off x="943927" y="4110132"/>
            <a:ext cx="121967" cy="206025"/>
          </a:xfrm>
          <a:prstGeom prst="rect">
            <a:avLst/>
          </a:prstGeom>
        </p:spPr>
      </p:pic>
      <p:grpSp>
        <p:nvGrpSpPr>
          <p:cNvPr id="426" name="object 426" descr=""/>
          <p:cNvGrpSpPr/>
          <p:nvPr/>
        </p:nvGrpSpPr>
        <p:grpSpPr>
          <a:xfrm>
            <a:off x="1166621" y="4043076"/>
            <a:ext cx="528320" cy="219710"/>
            <a:chOff x="1166621" y="4043076"/>
            <a:chExt cx="528320" cy="219710"/>
          </a:xfrm>
        </p:grpSpPr>
        <p:pic>
          <p:nvPicPr>
            <p:cNvPr id="427" name="object 427" descr=""/>
            <p:cNvPicPr/>
            <p:nvPr/>
          </p:nvPicPr>
          <p:blipFill>
            <a:blip r:embed="rId279" cstate="print"/>
            <a:stretch>
              <a:fillRect/>
            </a:stretch>
          </p:blipFill>
          <p:spPr>
            <a:xfrm>
              <a:off x="1166621" y="4111656"/>
              <a:ext cx="201358" cy="149542"/>
            </a:xfrm>
            <a:prstGeom prst="rect">
              <a:avLst/>
            </a:prstGeom>
          </p:spPr>
        </p:pic>
        <p:sp>
          <p:nvSpPr>
            <p:cNvPr id="428" name="object 428" descr=""/>
            <p:cNvSpPr/>
            <p:nvPr/>
          </p:nvSpPr>
          <p:spPr>
            <a:xfrm>
              <a:off x="1403032" y="4056792"/>
              <a:ext cx="24765" cy="204470"/>
            </a:xfrm>
            <a:custGeom>
              <a:avLst/>
              <a:gdLst/>
              <a:ahLst/>
              <a:cxnLst/>
              <a:rect l="l" t="t" r="r" b="b"/>
              <a:pathLst>
                <a:path w="24765" h="204470">
                  <a:moveTo>
                    <a:pt x="16764" y="56388"/>
                  </a:moveTo>
                  <a:lnTo>
                    <a:pt x="7620" y="56388"/>
                  </a:lnTo>
                  <a:lnTo>
                    <a:pt x="9144" y="54864"/>
                  </a:lnTo>
                  <a:lnTo>
                    <a:pt x="15240" y="54864"/>
                  </a:lnTo>
                  <a:lnTo>
                    <a:pt x="16764" y="56388"/>
                  </a:lnTo>
                  <a:close/>
                </a:path>
                <a:path w="24765" h="204470">
                  <a:moveTo>
                    <a:pt x="19812" y="202882"/>
                  </a:moveTo>
                  <a:lnTo>
                    <a:pt x="4572" y="202882"/>
                  </a:lnTo>
                  <a:lnTo>
                    <a:pt x="3048" y="201358"/>
                  </a:lnTo>
                  <a:lnTo>
                    <a:pt x="3048" y="57912"/>
                  </a:lnTo>
                  <a:lnTo>
                    <a:pt x="4572" y="56388"/>
                  </a:lnTo>
                  <a:lnTo>
                    <a:pt x="19812" y="56388"/>
                  </a:lnTo>
                  <a:lnTo>
                    <a:pt x="19812" y="57912"/>
                  </a:lnTo>
                  <a:lnTo>
                    <a:pt x="21336" y="57912"/>
                  </a:lnTo>
                  <a:lnTo>
                    <a:pt x="21336" y="201358"/>
                  </a:lnTo>
                  <a:lnTo>
                    <a:pt x="19812" y="201358"/>
                  </a:lnTo>
                  <a:lnTo>
                    <a:pt x="19812" y="202882"/>
                  </a:lnTo>
                  <a:close/>
                </a:path>
                <a:path w="24765" h="204470">
                  <a:moveTo>
                    <a:pt x="15240" y="204406"/>
                  </a:moveTo>
                  <a:lnTo>
                    <a:pt x="9144" y="204406"/>
                  </a:lnTo>
                  <a:lnTo>
                    <a:pt x="7620" y="202882"/>
                  </a:lnTo>
                  <a:lnTo>
                    <a:pt x="16764" y="202882"/>
                  </a:lnTo>
                  <a:lnTo>
                    <a:pt x="15240" y="204406"/>
                  </a:lnTo>
                  <a:close/>
                </a:path>
                <a:path w="24765" h="204470">
                  <a:moveTo>
                    <a:pt x="19812" y="24384"/>
                  </a:moveTo>
                  <a:lnTo>
                    <a:pt x="4572" y="24384"/>
                  </a:lnTo>
                  <a:lnTo>
                    <a:pt x="3048" y="22860"/>
                  </a:lnTo>
                  <a:lnTo>
                    <a:pt x="0" y="21336"/>
                  </a:lnTo>
                  <a:lnTo>
                    <a:pt x="0" y="4572"/>
                  </a:lnTo>
                  <a:lnTo>
                    <a:pt x="3048" y="3048"/>
                  </a:lnTo>
                  <a:lnTo>
                    <a:pt x="4572" y="0"/>
                  </a:lnTo>
                  <a:lnTo>
                    <a:pt x="19812" y="0"/>
                  </a:lnTo>
                  <a:lnTo>
                    <a:pt x="21336" y="1524"/>
                  </a:lnTo>
                  <a:lnTo>
                    <a:pt x="24384" y="7620"/>
                  </a:lnTo>
                  <a:lnTo>
                    <a:pt x="24384" y="16764"/>
                  </a:lnTo>
                  <a:lnTo>
                    <a:pt x="21336" y="22860"/>
                  </a:lnTo>
                  <a:lnTo>
                    <a:pt x="19812" y="243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9" name="object 429" descr=""/>
            <p:cNvPicPr/>
            <p:nvPr/>
          </p:nvPicPr>
          <p:blipFill>
            <a:blip r:embed="rId280" cstate="print"/>
            <a:stretch>
              <a:fillRect/>
            </a:stretch>
          </p:blipFill>
          <p:spPr>
            <a:xfrm>
              <a:off x="1456372" y="4074985"/>
              <a:ext cx="86963" cy="187737"/>
            </a:xfrm>
            <a:prstGeom prst="rect">
              <a:avLst/>
            </a:prstGeom>
          </p:spPr>
        </p:pic>
        <p:pic>
          <p:nvPicPr>
            <p:cNvPr id="430" name="object 430" descr=""/>
            <p:cNvPicPr/>
            <p:nvPr/>
          </p:nvPicPr>
          <p:blipFill>
            <a:blip r:embed="rId281" cstate="print"/>
            <a:stretch>
              <a:fillRect/>
            </a:stretch>
          </p:blipFill>
          <p:spPr>
            <a:xfrm>
              <a:off x="1580006" y="4043076"/>
              <a:ext cx="114395" cy="218122"/>
            </a:xfrm>
            <a:prstGeom prst="rect">
              <a:avLst/>
            </a:prstGeom>
          </p:spPr>
        </p:pic>
      </p:grpSp>
      <p:grpSp>
        <p:nvGrpSpPr>
          <p:cNvPr id="431" name="object 431" descr=""/>
          <p:cNvGrpSpPr/>
          <p:nvPr/>
        </p:nvGrpSpPr>
        <p:grpSpPr>
          <a:xfrm>
            <a:off x="1799653" y="4110132"/>
            <a:ext cx="436245" cy="206375"/>
            <a:chOff x="1799653" y="4110132"/>
            <a:chExt cx="436245" cy="206375"/>
          </a:xfrm>
        </p:grpSpPr>
        <p:pic>
          <p:nvPicPr>
            <p:cNvPr id="432" name="object 432" descr=""/>
            <p:cNvPicPr/>
            <p:nvPr/>
          </p:nvPicPr>
          <p:blipFill>
            <a:blip r:embed="rId282" cstate="print"/>
            <a:stretch>
              <a:fillRect/>
            </a:stretch>
          </p:blipFill>
          <p:spPr>
            <a:xfrm>
              <a:off x="1799653" y="4111656"/>
              <a:ext cx="126587" cy="204501"/>
            </a:xfrm>
            <a:prstGeom prst="rect">
              <a:avLst/>
            </a:prstGeom>
          </p:spPr>
        </p:pic>
        <p:pic>
          <p:nvPicPr>
            <p:cNvPr id="433" name="object 433" descr=""/>
            <p:cNvPicPr/>
            <p:nvPr/>
          </p:nvPicPr>
          <p:blipFill>
            <a:blip r:embed="rId283" cstate="print"/>
            <a:stretch>
              <a:fillRect/>
            </a:stretch>
          </p:blipFill>
          <p:spPr>
            <a:xfrm>
              <a:off x="1946153" y="4110132"/>
              <a:ext cx="134058" cy="152590"/>
            </a:xfrm>
            <a:prstGeom prst="rect">
              <a:avLst/>
            </a:prstGeom>
          </p:spPr>
        </p:pic>
        <p:pic>
          <p:nvPicPr>
            <p:cNvPr id="434" name="object 434" descr=""/>
            <p:cNvPicPr/>
            <p:nvPr/>
          </p:nvPicPr>
          <p:blipFill>
            <a:blip r:embed="rId284" cstate="print"/>
            <a:stretch>
              <a:fillRect/>
            </a:stretch>
          </p:blipFill>
          <p:spPr>
            <a:xfrm>
              <a:off x="2123027" y="4111656"/>
              <a:ext cx="112776" cy="151066"/>
            </a:xfrm>
            <a:prstGeom prst="rect">
              <a:avLst/>
            </a:prstGeom>
          </p:spPr>
        </p:pic>
      </p:grpSp>
      <p:pic>
        <p:nvPicPr>
          <p:cNvPr id="435" name="object 435" descr=""/>
          <p:cNvPicPr/>
          <p:nvPr/>
        </p:nvPicPr>
        <p:blipFill>
          <a:blip r:embed="rId285" cstate="print"/>
          <a:stretch>
            <a:fillRect/>
          </a:stretch>
        </p:blipFill>
        <p:spPr>
          <a:xfrm>
            <a:off x="2290762" y="4110132"/>
            <a:ext cx="77819" cy="151066"/>
          </a:xfrm>
          <a:prstGeom prst="rect">
            <a:avLst/>
          </a:prstGeom>
        </p:spPr>
      </p:pic>
      <p:pic>
        <p:nvPicPr>
          <p:cNvPr id="436" name="object 436" descr=""/>
          <p:cNvPicPr/>
          <p:nvPr/>
        </p:nvPicPr>
        <p:blipFill>
          <a:blip r:embed="rId286" cstate="print"/>
          <a:stretch>
            <a:fillRect/>
          </a:stretch>
        </p:blipFill>
        <p:spPr>
          <a:xfrm>
            <a:off x="2461643" y="4056793"/>
            <a:ext cx="1043270" cy="205930"/>
          </a:xfrm>
          <a:prstGeom prst="rect">
            <a:avLst/>
          </a:prstGeom>
        </p:spPr>
      </p:pic>
      <p:pic>
        <p:nvPicPr>
          <p:cNvPr id="437" name="object 437" descr=""/>
          <p:cNvPicPr/>
          <p:nvPr/>
        </p:nvPicPr>
        <p:blipFill>
          <a:blip r:embed="rId287" cstate="print"/>
          <a:stretch>
            <a:fillRect/>
          </a:stretch>
        </p:blipFill>
        <p:spPr>
          <a:xfrm>
            <a:off x="3619309" y="4056793"/>
            <a:ext cx="1798224" cy="205930"/>
          </a:xfrm>
          <a:prstGeom prst="rect">
            <a:avLst/>
          </a:prstGeom>
        </p:spPr>
      </p:pic>
      <p:pic>
        <p:nvPicPr>
          <p:cNvPr id="438" name="object 438" descr=""/>
          <p:cNvPicPr/>
          <p:nvPr/>
        </p:nvPicPr>
        <p:blipFill>
          <a:blip r:embed="rId288" cstate="print"/>
          <a:stretch>
            <a:fillRect/>
          </a:stretch>
        </p:blipFill>
        <p:spPr>
          <a:xfrm>
            <a:off x="8662416" y="7039355"/>
            <a:ext cx="1653540" cy="216407"/>
          </a:xfrm>
          <a:prstGeom prst="rect">
            <a:avLst/>
          </a:prstGeom>
        </p:spPr>
      </p:pic>
      <p:grpSp>
        <p:nvGrpSpPr>
          <p:cNvPr id="439" name="object 439" descr=""/>
          <p:cNvGrpSpPr/>
          <p:nvPr/>
        </p:nvGrpSpPr>
        <p:grpSpPr>
          <a:xfrm>
            <a:off x="593121" y="3232880"/>
            <a:ext cx="290195" cy="207645"/>
            <a:chOff x="593121" y="3232880"/>
            <a:chExt cx="290195" cy="207645"/>
          </a:xfrm>
        </p:grpSpPr>
        <p:sp>
          <p:nvSpPr>
            <p:cNvPr id="440" name="object 440" descr=""/>
            <p:cNvSpPr/>
            <p:nvPr/>
          </p:nvSpPr>
          <p:spPr>
            <a:xfrm>
              <a:off x="593121" y="3232880"/>
              <a:ext cx="40005" cy="207645"/>
            </a:xfrm>
            <a:custGeom>
              <a:avLst/>
              <a:gdLst/>
              <a:ahLst/>
              <a:cxnLst/>
              <a:rect l="l" t="t" r="r" b="b"/>
              <a:pathLst>
                <a:path w="40004" h="207645">
                  <a:moveTo>
                    <a:pt x="36576" y="1524"/>
                  </a:moveTo>
                  <a:lnTo>
                    <a:pt x="28956" y="1524"/>
                  </a:lnTo>
                  <a:lnTo>
                    <a:pt x="28956" y="0"/>
                  </a:lnTo>
                  <a:lnTo>
                    <a:pt x="36576" y="0"/>
                  </a:lnTo>
                  <a:lnTo>
                    <a:pt x="36576" y="1524"/>
                  </a:lnTo>
                  <a:close/>
                </a:path>
                <a:path w="40004" h="207645">
                  <a:moveTo>
                    <a:pt x="39719" y="205930"/>
                  </a:moveTo>
                  <a:lnTo>
                    <a:pt x="25908" y="205930"/>
                  </a:lnTo>
                  <a:lnTo>
                    <a:pt x="23383" y="199334"/>
                  </a:lnTo>
                  <a:lnTo>
                    <a:pt x="20574" y="193167"/>
                  </a:lnTo>
                  <a:lnTo>
                    <a:pt x="7620" y="155638"/>
                  </a:lnTo>
                  <a:lnTo>
                    <a:pt x="4572" y="147923"/>
                  </a:lnTo>
                  <a:lnTo>
                    <a:pt x="3048" y="138779"/>
                  </a:lnTo>
                  <a:lnTo>
                    <a:pt x="1524" y="131159"/>
                  </a:lnTo>
                  <a:lnTo>
                    <a:pt x="1285" y="124301"/>
                  </a:lnTo>
                  <a:lnTo>
                    <a:pt x="238" y="110585"/>
                  </a:lnTo>
                  <a:lnTo>
                    <a:pt x="0" y="103727"/>
                  </a:lnTo>
                  <a:lnTo>
                    <a:pt x="238" y="97107"/>
                  </a:lnTo>
                  <a:lnTo>
                    <a:pt x="1285" y="84439"/>
                  </a:lnTo>
                  <a:lnTo>
                    <a:pt x="1497" y="78569"/>
                  </a:lnTo>
                  <a:lnTo>
                    <a:pt x="7620" y="51816"/>
                  </a:lnTo>
                  <a:lnTo>
                    <a:pt x="9024" y="45219"/>
                  </a:lnTo>
                  <a:lnTo>
                    <a:pt x="10858" y="39052"/>
                  </a:lnTo>
                  <a:lnTo>
                    <a:pt x="12977" y="33170"/>
                  </a:lnTo>
                  <a:lnTo>
                    <a:pt x="15240" y="27432"/>
                  </a:lnTo>
                  <a:lnTo>
                    <a:pt x="18430" y="20835"/>
                  </a:lnTo>
                  <a:lnTo>
                    <a:pt x="21336" y="14668"/>
                  </a:lnTo>
                  <a:lnTo>
                    <a:pt x="24241" y="8786"/>
                  </a:lnTo>
                  <a:lnTo>
                    <a:pt x="27432" y="3048"/>
                  </a:lnTo>
                  <a:lnTo>
                    <a:pt x="27432" y="1524"/>
                  </a:lnTo>
                  <a:lnTo>
                    <a:pt x="38195" y="1524"/>
                  </a:lnTo>
                  <a:lnTo>
                    <a:pt x="39719" y="3048"/>
                  </a:lnTo>
                  <a:lnTo>
                    <a:pt x="38195" y="3048"/>
                  </a:lnTo>
                  <a:lnTo>
                    <a:pt x="38195" y="4572"/>
                  </a:lnTo>
                  <a:lnTo>
                    <a:pt x="32734" y="16263"/>
                  </a:lnTo>
                  <a:lnTo>
                    <a:pt x="28015" y="28384"/>
                  </a:lnTo>
                  <a:lnTo>
                    <a:pt x="24171" y="40790"/>
                  </a:lnTo>
                  <a:lnTo>
                    <a:pt x="21336" y="53340"/>
                  </a:lnTo>
                  <a:lnTo>
                    <a:pt x="18454" y="65968"/>
                  </a:lnTo>
                  <a:lnTo>
                    <a:pt x="16685" y="77819"/>
                  </a:lnTo>
                  <a:lnTo>
                    <a:pt x="16573" y="78569"/>
                  </a:lnTo>
                  <a:lnTo>
                    <a:pt x="15549" y="91152"/>
                  </a:lnTo>
                  <a:lnTo>
                    <a:pt x="15240" y="103727"/>
                  </a:lnTo>
                  <a:lnTo>
                    <a:pt x="15549" y="116301"/>
                  </a:lnTo>
                  <a:lnTo>
                    <a:pt x="16573" y="128885"/>
                  </a:lnTo>
                  <a:lnTo>
                    <a:pt x="18454" y="141486"/>
                  </a:lnTo>
                  <a:lnTo>
                    <a:pt x="21336" y="154114"/>
                  </a:lnTo>
                  <a:lnTo>
                    <a:pt x="24171" y="166663"/>
                  </a:lnTo>
                  <a:lnTo>
                    <a:pt x="28015" y="179069"/>
                  </a:lnTo>
                  <a:lnTo>
                    <a:pt x="32734" y="191190"/>
                  </a:lnTo>
                  <a:lnTo>
                    <a:pt x="38195" y="202882"/>
                  </a:lnTo>
                  <a:lnTo>
                    <a:pt x="38195" y="204406"/>
                  </a:lnTo>
                  <a:lnTo>
                    <a:pt x="39719" y="204406"/>
                  </a:lnTo>
                  <a:lnTo>
                    <a:pt x="39719" y="205930"/>
                  </a:lnTo>
                  <a:close/>
                </a:path>
                <a:path w="40004" h="207645">
                  <a:moveTo>
                    <a:pt x="38195" y="207454"/>
                  </a:moveTo>
                  <a:lnTo>
                    <a:pt x="28956" y="207454"/>
                  </a:lnTo>
                  <a:lnTo>
                    <a:pt x="27432" y="205930"/>
                  </a:lnTo>
                  <a:lnTo>
                    <a:pt x="38195" y="205930"/>
                  </a:lnTo>
                  <a:lnTo>
                    <a:pt x="38195" y="2074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1" name="object 441" descr=""/>
            <p:cNvPicPr/>
            <p:nvPr/>
          </p:nvPicPr>
          <p:blipFill>
            <a:blip r:embed="rId289" cstate="print"/>
            <a:stretch>
              <a:fillRect/>
            </a:stretch>
          </p:blipFill>
          <p:spPr>
            <a:xfrm>
              <a:off x="660322" y="3245072"/>
              <a:ext cx="132634" cy="157162"/>
            </a:xfrm>
            <a:prstGeom prst="rect">
              <a:avLst/>
            </a:prstGeom>
          </p:spPr>
        </p:pic>
        <p:sp>
          <p:nvSpPr>
            <p:cNvPr id="442" name="object 442" descr=""/>
            <p:cNvSpPr/>
            <p:nvPr/>
          </p:nvSpPr>
          <p:spPr>
            <a:xfrm>
              <a:off x="823436" y="3286220"/>
              <a:ext cx="59690" cy="114935"/>
            </a:xfrm>
            <a:custGeom>
              <a:avLst/>
              <a:gdLst/>
              <a:ahLst/>
              <a:cxnLst/>
              <a:rect l="l" t="t" r="r" b="b"/>
              <a:pathLst>
                <a:path w="59690" h="114935">
                  <a:moveTo>
                    <a:pt x="48863" y="1524"/>
                  </a:moveTo>
                  <a:lnTo>
                    <a:pt x="38195" y="1524"/>
                  </a:lnTo>
                  <a:lnTo>
                    <a:pt x="41243" y="0"/>
                  </a:lnTo>
                  <a:lnTo>
                    <a:pt x="47339" y="0"/>
                  </a:lnTo>
                  <a:lnTo>
                    <a:pt x="48863" y="1524"/>
                  </a:lnTo>
                  <a:close/>
                </a:path>
                <a:path w="59690" h="114935">
                  <a:moveTo>
                    <a:pt x="12192" y="3048"/>
                  </a:moveTo>
                  <a:lnTo>
                    <a:pt x="3048" y="3048"/>
                  </a:lnTo>
                  <a:lnTo>
                    <a:pt x="3048" y="1524"/>
                  </a:lnTo>
                  <a:lnTo>
                    <a:pt x="10668" y="1524"/>
                  </a:lnTo>
                  <a:lnTo>
                    <a:pt x="12192" y="3048"/>
                  </a:lnTo>
                  <a:close/>
                </a:path>
                <a:path w="59690" h="114935">
                  <a:moveTo>
                    <a:pt x="27432" y="21431"/>
                  </a:moveTo>
                  <a:lnTo>
                    <a:pt x="13716" y="21431"/>
                  </a:lnTo>
                  <a:lnTo>
                    <a:pt x="16764" y="16859"/>
                  </a:lnTo>
                  <a:lnTo>
                    <a:pt x="19812" y="13716"/>
                  </a:lnTo>
                  <a:lnTo>
                    <a:pt x="22860" y="10668"/>
                  </a:lnTo>
                  <a:lnTo>
                    <a:pt x="24384" y="7620"/>
                  </a:lnTo>
                  <a:lnTo>
                    <a:pt x="27432" y="6096"/>
                  </a:lnTo>
                  <a:lnTo>
                    <a:pt x="28956" y="4572"/>
                  </a:lnTo>
                  <a:lnTo>
                    <a:pt x="35052" y="1524"/>
                  </a:lnTo>
                  <a:lnTo>
                    <a:pt x="54959" y="1524"/>
                  </a:lnTo>
                  <a:lnTo>
                    <a:pt x="54959" y="3048"/>
                  </a:lnTo>
                  <a:lnTo>
                    <a:pt x="58007" y="3048"/>
                  </a:lnTo>
                  <a:lnTo>
                    <a:pt x="58007" y="4572"/>
                  </a:lnTo>
                  <a:lnTo>
                    <a:pt x="59531" y="4572"/>
                  </a:lnTo>
                  <a:lnTo>
                    <a:pt x="59531" y="13716"/>
                  </a:lnTo>
                  <a:lnTo>
                    <a:pt x="38195" y="13716"/>
                  </a:lnTo>
                  <a:lnTo>
                    <a:pt x="36576" y="15240"/>
                  </a:lnTo>
                  <a:lnTo>
                    <a:pt x="33528" y="15240"/>
                  </a:lnTo>
                  <a:lnTo>
                    <a:pt x="32004" y="16859"/>
                  </a:lnTo>
                  <a:lnTo>
                    <a:pt x="30480" y="19907"/>
                  </a:lnTo>
                  <a:lnTo>
                    <a:pt x="27432" y="21431"/>
                  </a:lnTo>
                  <a:close/>
                </a:path>
                <a:path w="59690" h="114935">
                  <a:moveTo>
                    <a:pt x="13716" y="114490"/>
                  </a:moveTo>
                  <a:lnTo>
                    <a:pt x="1524" y="114490"/>
                  </a:lnTo>
                  <a:lnTo>
                    <a:pt x="1524" y="112966"/>
                  </a:lnTo>
                  <a:lnTo>
                    <a:pt x="0" y="112966"/>
                  </a:lnTo>
                  <a:lnTo>
                    <a:pt x="0" y="4572"/>
                  </a:lnTo>
                  <a:lnTo>
                    <a:pt x="1524" y="3048"/>
                  </a:lnTo>
                  <a:lnTo>
                    <a:pt x="13716" y="3048"/>
                  </a:lnTo>
                  <a:lnTo>
                    <a:pt x="13716" y="21431"/>
                  </a:lnTo>
                  <a:lnTo>
                    <a:pt x="27432" y="21431"/>
                  </a:lnTo>
                  <a:lnTo>
                    <a:pt x="24384" y="24479"/>
                  </a:lnTo>
                  <a:lnTo>
                    <a:pt x="22860" y="27527"/>
                  </a:lnTo>
                  <a:lnTo>
                    <a:pt x="19812" y="30575"/>
                  </a:lnTo>
                  <a:lnTo>
                    <a:pt x="16764" y="35147"/>
                  </a:lnTo>
                  <a:lnTo>
                    <a:pt x="15240" y="39719"/>
                  </a:lnTo>
                  <a:lnTo>
                    <a:pt x="15240" y="111442"/>
                  </a:lnTo>
                  <a:lnTo>
                    <a:pt x="13716" y="112966"/>
                  </a:lnTo>
                  <a:lnTo>
                    <a:pt x="13716" y="114490"/>
                  </a:lnTo>
                  <a:close/>
                </a:path>
                <a:path w="59690" h="114935">
                  <a:moveTo>
                    <a:pt x="58007" y="16859"/>
                  </a:moveTo>
                  <a:lnTo>
                    <a:pt x="53435" y="16859"/>
                  </a:lnTo>
                  <a:lnTo>
                    <a:pt x="53435" y="15240"/>
                  </a:lnTo>
                  <a:lnTo>
                    <a:pt x="50387" y="15240"/>
                  </a:lnTo>
                  <a:lnTo>
                    <a:pt x="48863" y="13716"/>
                  </a:lnTo>
                  <a:lnTo>
                    <a:pt x="59531" y="13716"/>
                  </a:lnTo>
                  <a:lnTo>
                    <a:pt x="59531" y="15240"/>
                  </a:lnTo>
                  <a:lnTo>
                    <a:pt x="58007" y="168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3" name="object 443" descr=""/>
          <p:cNvGrpSpPr/>
          <p:nvPr/>
        </p:nvGrpSpPr>
        <p:grpSpPr>
          <a:xfrm>
            <a:off x="953071" y="3235928"/>
            <a:ext cx="593725" cy="166370"/>
            <a:chOff x="953071" y="3235928"/>
            <a:chExt cx="593725" cy="166370"/>
          </a:xfrm>
        </p:grpSpPr>
        <p:pic>
          <p:nvPicPr>
            <p:cNvPr id="444" name="object 444" descr=""/>
            <p:cNvPicPr/>
            <p:nvPr/>
          </p:nvPicPr>
          <p:blipFill>
            <a:blip r:embed="rId290" cstate="print"/>
            <a:stretch>
              <a:fillRect/>
            </a:stretch>
          </p:blipFill>
          <p:spPr>
            <a:xfrm>
              <a:off x="953071" y="3286220"/>
              <a:ext cx="71723" cy="116014"/>
            </a:xfrm>
            <a:prstGeom prst="rect">
              <a:avLst/>
            </a:prstGeom>
          </p:spPr>
        </p:pic>
        <p:pic>
          <p:nvPicPr>
            <p:cNvPr id="445" name="object 445" descr=""/>
            <p:cNvPicPr/>
            <p:nvPr/>
          </p:nvPicPr>
          <p:blipFill>
            <a:blip r:embed="rId291" cstate="print"/>
            <a:stretch>
              <a:fillRect/>
            </a:stretch>
          </p:blipFill>
          <p:spPr>
            <a:xfrm>
              <a:off x="1047654" y="3286220"/>
              <a:ext cx="82391" cy="116014"/>
            </a:xfrm>
            <a:prstGeom prst="rect">
              <a:avLst/>
            </a:prstGeom>
          </p:spPr>
        </p:pic>
        <p:pic>
          <p:nvPicPr>
            <p:cNvPr id="446" name="object 446" descr=""/>
            <p:cNvPicPr/>
            <p:nvPr/>
          </p:nvPicPr>
          <p:blipFill>
            <a:blip r:embed="rId292" cstate="print"/>
            <a:stretch>
              <a:fillRect/>
            </a:stretch>
          </p:blipFill>
          <p:spPr>
            <a:xfrm>
              <a:off x="1157478" y="3235928"/>
              <a:ext cx="85439" cy="164782"/>
            </a:xfrm>
            <a:prstGeom prst="rect">
              <a:avLst/>
            </a:prstGeom>
          </p:spPr>
        </p:pic>
        <p:pic>
          <p:nvPicPr>
            <p:cNvPr id="447" name="object 447" descr=""/>
            <p:cNvPicPr/>
            <p:nvPr/>
          </p:nvPicPr>
          <p:blipFill>
            <a:blip r:embed="rId293" cstate="print"/>
            <a:stretch>
              <a:fillRect/>
            </a:stretch>
          </p:blipFill>
          <p:spPr>
            <a:xfrm>
              <a:off x="1273397" y="3286220"/>
              <a:ext cx="103727" cy="116014"/>
            </a:xfrm>
            <a:prstGeom prst="rect">
              <a:avLst/>
            </a:prstGeom>
          </p:spPr>
        </p:pic>
        <p:pic>
          <p:nvPicPr>
            <p:cNvPr id="448" name="object 448" descr=""/>
            <p:cNvPicPr/>
            <p:nvPr/>
          </p:nvPicPr>
          <p:blipFill>
            <a:blip r:embed="rId294" cstate="print"/>
            <a:stretch>
              <a:fillRect/>
            </a:stretch>
          </p:blipFill>
          <p:spPr>
            <a:xfrm>
              <a:off x="1398460" y="3286220"/>
              <a:ext cx="102203" cy="116014"/>
            </a:xfrm>
            <a:prstGeom prst="rect">
              <a:avLst/>
            </a:prstGeom>
          </p:spPr>
        </p:pic>
        <p:sp>
          <p:nvSpPr>
            <p:cNvPr id="449" name="object 449" descr=""/>
            <p:cNvSpPr/>
            <p:nvPr/>
          </p:nvSpPr>
          <p:spPr>
            <a:xfrm>
              <a:off x="1532661" y="3236379"/>
              <a:ext cx="13970" cy="163830"/>
            </a:xfrm>
            <a:custGeom>
              <a:avLst/>
              <a:gdLst/>
              <a:ahLst/>
              <a:cxnLst/>
              <a:rect l="l" t="t" r="r" b="b"/>
              <a:pathLst>
                <a:path w="13969" h="163829">
                  <a:moveTo>
                    <a:pt x="13716" y="1270"/>
                  </a:moveTo>
                  <a:lnTo>
                    <a:pt x="12192" y="1270"/>
                  </a:lnTo>
                  <a:lnTo>
                    <a:pt x="12192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0" y="162560"/>
                  </a:lnTo>
                  <a:lnTo>
                    <a:pt x="0" y="163830"/>
                  </a:lnTo>
                  <a:lnTo>
                    <a:pt x="12192" y="163830"/>
                  </a:lnTo>
                  <a:lnTo>
                    <a:pt x="12192" y="162560"/>
                  </a:lnTo>
                  <a:lnTo>
                    <a:pt x="13716" y="162560"/>
                  </a:lnTo>
                  <a:lnTo>
                    <a:pt x="13716" y="12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50" name="object 450" descr=""/>
          <p:cNvGrpSpPr/>
          <p:nvPr/>
        </p:nvGrpSpPr>
        <p:grpSpPr>
          <a:xfrm>
            <a:off x="1631823" y="3286220"/>
            <a:ext cx="319405" cy="116205"/>
            <a:chOff x="1631823" y="3286220"/>
            <a:chExt cx="319405" cy="116205"/>
          </a:xfrm>
        </p:grpSpPr>
        <p:pic>
          <p:nvPicPr>
            <p:cNvPr id="451" name="object 451" descr=""/>
            <p:cNvPicPr/>
            <p:nvPr/>
          </p:nvPicPr>
          <p:blipFill>
            <a:blip r:embed="rId295" cstate="print"/>
            <a:stretch>
              <a:fillRect/>
            </a:stretch>
          </p:blipFill>
          <p:spPr>
            <a:xfrm>
              <a:off x="1631823" y="3286220"/>
              <a:ext cx="202882" cy="116014"/>
            </a:xfrm>
            <a:prstGeom prst="rect">
              <a:avLst/>
            </a:prstGeom>
          </p:spPr>
        </p:pic>
        <p:pic>
          <p:nvPicPr>
            <p:cNvPr id="452" name="object 452" descr=""/>
            <p:cNvPicPr/>
            <p:nvPr/>
          </p:nvPicPr>
          <p:blipFill>
            <a:blip r:embed="rId296" cstate="print"/>
            <a:stretch>
              <a:fillRect/>
            </a:stretch>
          </p:blipFill>
          <p:spPr>
            <a:xfrm>
              <a:off x="1863661" y="3287744"/>
              <a:ext cx="86963" cy="114490"/>
            </a:xfrm>
            <a:prstGeom prst="rect">
              <a:avLst/>
            </a:prstGeom>
          </p:spPr>
        </p:pic>
      </p:grpSp>
      <p:grpSp>
        <p:nvGrpSpPr>
          <p:cNvPr id="453" name="object 453" descr=""/>
          <p:cNvGrpSpPr/>
          <p:nvPr/>
        </p:nvGrpSpPr>
        <p:grpSpPr>
          <a:xfrm>
            <a:off x="1990248" y="3235928"/>
            <a:ext cx="139065" cy="166370"/>
            <a:chOff x="1990248" y="3235928"/>
            <a:chExt cx="139065" cy="166370"/>
          </a:xfrm>
        </p:grpSpPr>
        <p:sp>
          <p:nvSpPr>
            <p:cNvPr id="454" name="object 454" descr=""/>
            <p:cNvSpPr/>
            <p:nvPr/>
          </p:nvSpPr>
          <p:spPr>
            <a:xfrm>
              <a:off x="1990242" y="3236379"/>
              <a:ext cx="13970" cy="163830"/>
            </a:xfrm>
            <a:custGeom>
              <a:avLst/>
              <a:gdLst/>
              <a:ahLst/>
              <a:cxnLst/>
              <a:rect l="l" t="t" r="r" b="b"/>
              <a:pathLst>
                <a:path w="13969" h="163829">
                  <a:moveTo>
                    <a:pt x="13716" y="1270"/>
                  </a:moveTo>
                  <a:lnTo>
                    <a:pt x="12192" y="1270"/>
                  </a:lnTo>
                  <a:lnTo>
                    <a:pt x="12192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0" y="162560"/>
                  </a:lnTo>
                  <a:lnTo>
                    <a:pt x="0" y="163830"/>
                  </a:lnTo>
                  <a:lnTo>
                    <a:pt x="12192" y="163830"/>
                  </a:lnTo>
                  <a:lnTo>
                    <a:pt x="12192" y="162560"/>
                  </a:lnTo>
                  <a:lnTo>
                    <a:pt x="13716" y="162560"/>
                  </a:lnTo>
                  <a:lnTo>
                    <a:pt x="13716" y="12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5" name="object 455" descr=""/>
            <p:cNvPicPr/>
            <p:nvPr/>
          </p:nvPicPr>
          <p:blipFill>
            <a:blip r:embed="rId297" cstate="print"/>
            <a:stretch>
              <a:fillRect/>
            </a:stretch>
          </p:blipFill>
          <p:spPr>
            <a:xfrm>
              <a:off x="2036063" y="3235928"/>
              <a:ext cx="93059" cy="166306"/>
            </a:xfrm>
            <a:prstGeom prst="rect">
              <a:avLst/>
            </a:prstGeom>
          </p:spPr>
        </p:pic>
      </p:grpSp>
      <p:grpSp>
        <p:nvGrpSpPr>
          <p:cNvPr id="456" name="object 456" descr=""/>
          <p:cNvGrpSpPr/>
          <p:nvPr/>
        </p:nvGrpSpPr>
        <p:grpSpPr>
          <a:xfrm>
            <a:off x="2212943" y="3235928"/>
            <a:ext cx="431800" cy="166370"/>
            <a:chOff x="2212943" y="3235928"/>
            <a:chExt cx="431800" cy="166370"/>
          </a:xfrm>
        </p:grpSpPr>
        <p:pic>
          <p:nvPicPr>
            <p:cNvPr id="457" name="object 457" descr=""/>
            <p:cNvPicPr/>
            <p:nvPr/>
          </p:nvPicPr>
          <p:blipFill>
            <a:blip r:embed="rId298" cstate="print"/>
            <a:stretch>
              <a:fillRect/>
            </a:stretch>
          </p:blipFill>
          <p:spPr>
            <a:xfrm>
              <a:off x="2212943" y="3286220"/>
              <a:ext cx="73247" cy="116014"/>
            </a:xfrm>
            <a:prstGeom prst="rect">
              <a:avLst/>
            </a:prstGeom>
          </p:spPr>
        </p:pic>
        <p:pic>
          <p:nvPicPr>
            <p:cNvPr id="458" name="object 458" descr=""/>
            <p:cNvPicPr/>
            <p:nvPr/>
          </p:nvPicPr>
          <p:blipFill>
            <a:blip r:embed="rId299" cstate="print"/>
            <a:stretch>
              <a:fillRect/>
            </a:stretch>
          </p:blipFill>
          <p:spPr>
            <a:xfrm>
              <a:off x="2309050" y="3286220"/>
              <a:ext cx="94583" cy="116014"/>
            </a:xfrm>
            <a:prstGeom prst="rect">
              <a:avLst/>
            </a:prstGeom>
          </p:spPr>
        </p:pic>
        <p:pic>
          <p:nvPicPr>
            <p:cNvPr id="459" name="object 459" descr=""/>
            <p:cNvPicPr/>
            <p:nvPr/>
          </p:nvPicPr>
          <p:blipFill>
            <a:blip r:embed="rId300" cstate="print"/>
            <a:stretch>
              <a:fillRect/>
            </a:stretch>
          </p:blipFill>
          <p:spPr>
            <a:xfrm>
              <a:off x="2434113" y="3286220"/>
              <a:ext cx="86963" cy="114490"/>
            </a:xfrm>
            <a:prstGeom prst="rect">
              <a:avLst/>
            </a:prstGeom>
          </p:spPr>
        </p:pic>
        <p:pic>
          <p:nvPicPr>
            <p:cNvPr id="460" name="object 460" descr=""/>
            <p:cNvPicPr/>
            <p:nvPr/>
          </p:nvPicPr>
          <p:blipFill>
            <a:blip r:embed="rId301" cstate="print"/>
            <a:stretch>
              <a:fillRect/>
            </a:stretch>
          </p:blipFill>
          <p:spPr>
            <a:xfrm>
              <a:off x="2551556" y="3235928"/>
              <a:ext cx="93059" cy="166306"/>
            </a:xfrm>
            <a:prstGeom prst="rect">
              <a:avLst/>
            </a:prstGeom>
          </p:spPr>
        </p:pic>
      </p:grpSp>
      <p:grpSp>
        <p:nvGrpSpPr>
          <p:cNvPr id="461" name="object 461" descr=""/>
          <p:cNvGrpSpPr/>
          <p:nvPr/>
        </p:nvGrpSpPr>
        <p:grpSpPr>
          <a:xfrm>
            <a:off x="2731579" y="3286220"/>
            <a:ext cx="344805" cy="116205"/>
            <a:chOff x="2731579" y="3286220"/>
            <a:chExt cx="344805" cy="116205"/>
          </a:xfrm>
        </p:grpSpPr>
        <p:pic>
          <p:nvPicPr>
            <p:cNvPr id="462" name="object 462" descr=""/>
            <p:cNvPicPr/>
            <p:nvPr/>
          </p:nvPicPr>
          <p:blipFill>
            <a:blip r:embed="rId302" cstate="print"/>
            <a:stretch>
              <a:fillRect/>
            </a:stretch>
          </p:blipFill>
          <p:spPr>
            <a:xfrm>
              <a:off x="2731579" y="3286220"/>
              <a:ext cx="102203" cy="116014"/>
            </a:xfrm>
            <a:prstGeom prst="rect">
              <a:avLst/>
            </a:prstGeom>
          </p:spPr>
        </p:pic>
        <p:pic>
          <p:nvPicPr>
            <p:cNvPr id="463" name="object 463" descr=""/>
            <p:cNvPicPr/>
            <p:nvPr/>
          </p:nvPicPr>
          <p:blipFill>
            <a:blip r:embed="rId303" cstate="print"/>
            <a:stretch>
              <a:fillRect/>
            </a:stretch>
          </p:blipFill>
          <p:spPr>
            <a:xfrm>
              <a:off x="2864262" y="3286220"/>
              <a:ext cx="86963" cy="114490"/>
            </a:xfrm>
            <a:prstGeom prst="rect">
              <a:avLst/>
            </a:prstGeom>
          </p:spPr>
        </p:pic>
        <p:pic>
          <p:nvPicPr>
            <p:cNvPr id="464" name="object 464" descr=""/>
            <p:cNvPicPr/>
            <p:nvPr/>
          </p:nvPicPr>
          <p:blipFill>
            <a:blip r:embed="rId304" cstate="print"/>
            <a:stretch>
              <a:fillRect/>
            </a:stretch>
          </p:blipFill>
          <p:spPr>
            <a:xfrm>
              <a:off x="2981706" y="3286220"/>
              <a:ext cx="94583" cy="116014"/>
            </a:xfrm>
            <a:prstGeom prst="rect">
              <a:avLst/>
            </a:prstGeom>
          </p:spPr>
        </p:pic>
      </p:grpSp>
      <p:grpSp>
        <p:nvGrpSpPr>
          <p:cNvPr id="465" name="object 465" descr=""/>
          <p:cNvGrpSpPr/>
          <p:nvPr/>
        </p:nvGrpSpPr>
        <p:grpSpPr>
          <a:xfrm>
            <a:off x="3163252" y="3232880"/>
            <a:ext cx="591820" cy="207645"/>
            <a:chOff x="3163252" y="3232880"/>
            <a:chExt cx="591820" cy="207645"/>
          </a:xfrm>
        </p:grpSpPr>
        <p:pic>
          <p:nvPicPr>
            <p:cNvPr id="466" name="object 466" descr=""/>
            <p:cNvPicPr/>
            <p:nvPr/>
          </p:nvPicPr>
          <p:blipFill>
            <a:blip r:embed="rId305" cstate="print"/>
            <a:stretch>
              <a:fillRect/>
            </a:stretch>
          </p:blipFill>
          <p:spPr>
            <a:xfrm>
              <a:off x="3163252" y="3235928"/>
              <a:ext cx="85344" cy="164782"/>
            </a:xfrm>
            <a:prstGeom prst="rect">
              <a:avLst/>
            </a:prstGeom>
          </p:spPr>
        </p:pic>
        <p:pic>
          <p:nvPicPr>
            <p:cNvPr id="467" name="object 467" descr=""/>
            <p:cNvPicPr/>
            <p:nvPr/>
          </p:nvPicPr>
          <p:blipFill>
            <a:blip r:embed="rId306" cstate="print"/>
            <a:stretch>
              <a:fillRect/>
            </a:stretch>
          </p:blipFill>
          <p:spPr>
            <a:xfrm>
              <a:off x="3279171" y="3286220"/>
              <a:ext cx="102108" cy="116014"/>
            </a:xfrm>
            <a:prstGeom prst="rect">
              <a:avLst/>
            </a:prstGeom>
          </p:spPr>
        </p:pic>
        <p:pic>
          <p:nvPicPr>
            <p:cNvPr id="468" name="object 468" descr=""/>
            <p:cNvPicPr/>
            <p:nvPr/>
          </p:nvPicPr>
          <p:blipFill>
            <a:blip r:embed="rId307" cstate="print"/>
            <a:stretch>
              <a:fillRect/>
            </a:stretch>
          </p:blipFill>
          <p:spPr>
            <a:xfrm>
              <a:off x="3411854" y="3286220"/>
              <a:ext cx="152495" cy="114490"/>
            </a:xfrm>
            <a:prstGeom prst="rect">
              <a:avLst/>
            </a:prstGeom>
          </p:spPr>
        </p:pic>
        <p:pic>
          <p:nvPicPr>
            <p:cNvPr id="469" name="object 469" descr=""/>
            <p:cNvPicPr/>
            <p:nvPr/>
          </p:nvPicPr>
          <p:blipFill>
            <a:blip r:embed="rId308" cstate="print"/>
            <a:stretch>
              <a:fillRect/>
            </a:stretch>
          </p:blipFill>
          <p:spPr>
            <a:xfrm>
              <a:off x="3594830" y="3286220"/>
              <a:ext cx="94583" cy="116014"/>
            </a:xfrm>
            <a:prstGeom prst="rect">
              <a:avLst/>
            </a:prstGeom>
          </p:spPr>
        </p:pic>
        <p:sp>
          <p:nvSpPr>
            <p:cNvPr id="470" name="object 470" descr=""/>
            <p:cNvSpPr/>
            <p:nvPr/>
          </p:nvSpPr>
          <p:spPr>
            <a:xfrm>
              <a:off x="3716845" y="3232880"/>
              <a:ext cx="38735" cy="207645"/>
            </a:xfrm>
            <a:custGeom>
              <a:avLst/>
              <a:gdLst/>
              <a:ahLst/>
              <a:cxnLst/>
              <a:rect l="l" t="t" r="r" b="b"/>
              <a:pathLst>
                <a:path w="38735" h="207645">
                  <a:moveTo>
                    <a:pt x="9144" y="1524"/>
                  </a:moveTo>
                  <a:lnTo>
                    <a:pt x="1524" y="1524"/>
                  </a:lnTo>
                  <a:lnTo>
                    <a:pt x="3048" y="0"/>
                  </a:lnTo>
                  <a:lnTo>
                    <a:pt x="9144" y="0"/>
                  </a:lnTo>
                  <a:lnTo>
                    <a:pt x="9144" y="1524"/>
                  </a:lnTo>
                  <a:close/>
                </a:path>
                <a:path w="38735" h="207645">
                  <a:moveTo>
                    <a:pt x="10668" y="207454"/>
                  </a:moveTo>
                  <a:lnTo>
                    <a:pt x="0" y="207454"/>
                  </a:lnTo>
                  <a:lnTo>
                    <a:pt x="0" y="202882"/>
                  </a:lnTo>
                  <a:lnTo>
                    <a:pt x="5444" y="191190"/>
                  </a:lnTo>
                  <a:lnTo>
                    <a:pt x="10334" y="179070"/>
                  </a:lnTo>
                  <a:lnTo>
                    <a:pt x="20383" y="141486"/>
                  </a:lnTo>
                  <a:lnTo>
                    <a:pt x="22591" y="117443"/>
                  </a:lnTo>
                  <a:lnTo>
                    <a:pt x="22669" y="116301"/>
                  </a:lnTo>
                  <a:lnTo>
                    <a:pt x="22955" y="103727"/>
                  </a:lnTo>
                  <a:lnTo>
                    <a:pt x="22669" y="91152"/>
                  </a:lnTo>
                  <a:lnTo>
                    <a:pt x="21812" y="78569"/>
                  </a:lnTo>
                  <a:lnTo>
                    <a:pt x="14653" y="40790"/>
                  </a:lnTo>
                  <a:lnTo>
                    <a:pt x="0" y="4572"/>
                  </a:lnTo>
                  <a:lnTo>
                    <a:pt x="0" y="1524"/>
                  </a:lnTo>
                  <a:lnTo>
                    <a:pt x="12287" y="1524"/>
                  </a:lnTo>
                  <a:lnTo>
                    <a:pt x="12287" y="3048"/>
                  </a:lnTo>
                  <a:lnTo>
                    <a:pt x="17716" y="14739"/>
                  </a:lnTo>
                  <a:lnTo>
                    <a:pt x="30575" y="51816"/>
                  </a:lnTo>
                  <a:lnTo>
                    <a:pt x="37861" y="90901"/>
                  </a:lnTo>
                  <a:lnTo>
                    <a:pt x="38195" y="103727"/>
                  </a:lnTo>
                  <a:lnTo>
                    <a:pt x="38171" y="110585"/>
                  </a:lnTo>
                  <a:lnTo>
                    <a:pt x="35147" y="138779"/>
                  </a:lnTo>
                  <a:lnTo>
                    <a:pt x="33623" y="147923"/>
                  </a:lnTo>
                  <a:lnTo>
                    <a:pt x="32099" y="155638"/>
                  </a:lnTo>
                  <a:lnTo>
                    <a:pt x="29813" y="162258"/>
                  </a:lnTo>
                  <a:lnTo>
                    <a:pt x="25241" y="174926"/>
                  </a:lnTo>
                  <a:lnTo>
                    <a:pt x="22955" y="181546"/>
                  </a:lnTo>
                  <a:lnTo>
                    <a:pt x="20645" y="187285"/>
                  </a:lnTo>
                  <a:lnTo>
                    <a:pt x="18192" y="193167"/>
                  </a:lnTo>
                  <a:lnTo>
                    <a:pt x="15454" y="199334"/>
                  </a:lnTo>
                  <a:lnTo>
                    <a:pt x="12287" y="205930"/>
                  </a:lnTo>
                  <a:lnTo>
                    <a:pt x="10668" y="205930"/>
                  </a:lnTo>
                  <a:lnTo>
                    <a:pt x="10668" y="2074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7853" y="1045649"/>
            <a:ext cx="758009" cy="222799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55196" y="1091369"/>
            <a:ext cx="361483" cy="177079"/>
          </a:xfrm>
          <a:prstGeom prst="rect">
            <a:avLst/>
          </a:prstGeom>
        </p:spPr>
      </p:pic>
      <p:sp>
        <p:nvSpPr>
          <p:cNvPr id="4" name="object 4" descr=""/>
          <p:cNvSpPr/>
          <p:nvPr/>
        </p:nvSpPr>
        <p:spPr>
          <a:xfrm>
            <a:off x="3181540" y="1139475"/>
            <a:ext cx="134620" cy="15240"/>
          </a:xfrm>
          <a:custGeom>
            <a:avLst/>
            <a:gdLst/>
            <a:ahLst/>
            <a:cxnLst/>
            <a:rect l="l" t="t" r="r" b="b"/>
            <a:pathLst>
              <a:path w="134620" h="15240">
                <a:moveTo>
                  <a:pt x="131159" y="15240"/>
                </a:moveTo>
                <a:lnTo>
                  <a:pt x="3048" y="15240"/>
                </a:lnTo>
                <a:lnTo>
                  <a:pt x="0" y="12192"/>
                </a:lnTo>
                <a:lnTo>
                  <a:pt x="0" y="3048"/>
                </a:lnTo>
                <a:lnTo>
                  <a:pt x="1524" y="3048"/>
                </a:lnTo>
                <a:lnTo>
                  <a:pt x="1524" y="1524"/>
                </a:lnTo>
                <a:lnTo>
                  <a:pt x="3048" y="0"/>
                </a:lnTo>
                <a:lnTo>
                  <a:pt x="131159" y="0"/>
                </a:lnTo>
                <a:lnTo>
                  <a:pt x="134207" y="3048"/>
                </a:lnTo>
                <a:lnTo>
                  <a:pt x="134207" y="13716"/>
                </a:lnTo>
                <a:lnTo>
                  <a:pt x="132683" y="13716"/>
                </a:lnTo>
                <a:lnTo>
                  <a:pt x="131159" y="15240"/>
                </a:lnTo>
                <a:close/>
              </a:path>
            </a:pathLst>
          </a:custGeom>
          <a:solidFill>
            <a:srgbClr val="ED6B0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 descr=""/>
          <p:cNvGrpSpPr/>
          <p:nvPr/>
        </p:nvGrpSpPr>
        <p:grpSpPr>
          <a:xfrm>
            <a:off x="3398139" y="1095184"/>
            <a:ext cx="570865" cy="128270"/>
            <a:chOff x="3398139" y="1095184"/>
            <a:chExt cx="570865" cy="128270"/>
          </a:xfrm>
        </p:grpSpPr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7774" y="1095184"/>
              <a:ext cx="91535" cy="12820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98139" y="1095184"/>
              <a:ext cx="94488" cy="12668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0457" y="1095184"/>
              <a:ext cx="167735" cy="12668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4915" y="1095184"/>
              <a:ext cx="103675" cy="128206"/>
            </a:xfrm>
            <a:prstGeom prst="rect">
              <a:avLst/>
            </a:prstGeom>
          </p:spPr>
        </p:pic>
      </p:grpSp>
      <p:grpSp>
        <p:nvGrpSpPr>
          <p:cNvPr id="10" name="object 10" descr=""/>
          <p:cNvGrpSpPr/>
          <p:nvPr/>
        </p:nvGrpSpPr>
        <p:grpSpPr>
          <a:xfrm>
            <a:off x="4061555" y="1049464"/>
            <a:ext cx="117475" cy="173990"/>
            <a:chOff x="4061555" y="1049464"/>
            <a:chExt cx="117475" cy="173990"/>
          </a:xfrm>
        </p:grpSpPr>
        <p:sp>
          <p:nvSpPr>
            <p:cNvPr id="11" name="object 11" descr=""/>
            <p:cNvSpPr/>
            <p:nvPr/>
          </p:nvSpPr>
          <p:spPr>
            <a:xfrm>
              <a:off x="4061555" y="1049464"/>
              <a:ext cx="20320" cy="172720"/>
            </a:xfrm>
            <a:custGeom>
              <a:avLst/>
              <a:gdLst/>
              <a:ahLst/>
              <a:cxnLst/>
              <a:rect l="l" t="t" r="r" b="b"/>
              <a:pathLst>
                <a:path w="20320" h="172719">
                  <a:moveTo>
                    <a:pt x="16859" y="48768"/>
                  </a:moveTo>
                  <a:lnTo>
                    <a:pt x="4572" y="48768"/>
                  </a:lnTo>
                  <a:lnTo>
                    <a:pt x="4572" y="47244"/>
                  </a:lnTo>
                  <a:lnTo>
                    <a:pt x="15335" y="47244"/>
                  </a:lnTo>
                  <a:lnTo>
                    <a:pt x="16859" y="48768"/>
                  </a:lnTo>
                  <a:close/>
                </a:path>
                <a:path w="20320" h="172719">
                  <a:moveTo>
                    <a:pt x="16859" y="170878"/>
                  </a:moveTo>
                  <a:lnTo>
                    <a:pt x="3048" y="170878"/>
                  </a:lnTo>
                  <a:lnTo>
                    <a:pt x="3048" y="48768"/>
                  </a:lnTo>
                  <a:lnTo>
                    <a:pt x="18383" y="48768"/>
                  </a:lnTo>
                  <a:lnTo>
                    <a:pt x="18383" y="169354"/>
                  </a:lnTo>
                  <a:lnTo>
                    <a:pt x="16859" y="170878"/>
                  </a:lnTo>
                  <a:close/>
                </a:path>
                <a:path w="20320" h="172719">
                  <a:moveTo>
                    <a:pt x="13811" y="172402"/>
                  </a:moveTo>
                  <a:lnTo>
                    <a:pt x="6096" y="172402"/>
                  </a:lnTo>
                  <a:lnTo>
                    <a:pt x="6096" y="170878"/>
                  </a:lnTo>
                  <a:lnTo>
                    <a:pt x="15335" y="170878"/>
                  </a:lnTo>
                  <a:lnTo>
                    <a:pt x="13811" y="172402"/>
                  </a:lnTo>
                  <a:close/>
                </a:path>
                <a:path w="20320" h="172719">
                  <a:moveTo>
                    <a:pt x="16859" y="21336"/>
                  </a:moveTo>
                  <a:lnTo>
                    <a:pt x="3048" y="21336"/>
                  </a:lnTo>
                  <a:lnTo>
                    <a:pt x="1524" y="19812"/>
                  </a:lnTo>
                  <a:lnTo>
                    <a:pt x="1524" y="18288"/>
                  </a:lnTo>
                  <a:lnTo>
                    <a:pt x="0" y="15240"/>
                  </a:lnTo>
                  <a:lnTo>
                    <a:pt x="0" y="7620"/>
                  </a:lnTo>
                  <a:lnTo>
                    <a:pt x="1524" y="4572"/>
                  </a:lnTo>
                  <a:lnTo>
                    <a:pt x="3048" y="3048"/>
                  </a:lnTo>
                  <a:lnTo>
                    <a:pt x="3048" y="1524"/>
                  </a:lnTo>
                  <a:lnTo>
                    <a:pt x="6096" y="0"/>
                  </a:lnTo>
                  <a:lnTo>
                    <a:pt x="13811" y="0"/>
                  </a:lnTo>
                  <a:lnTo>
                    <a:pt x="16859" y="1524"/>
                  </a:lnTo>
                  <a:lnTo>
                    <a:pt x="19907" y="4572"/>
                  </a:lnTo>
                  <a:lnTo>
                    <a:pt x="19907" y="18288"/>
                  </a:lnTo>
                  <a:lnTo>
                    <a:pt x="16859" y="21336"/>
                  </a:lnTo>
                  <a:close/>
                </a:path>
              </a:pathLst>
            </a:custGeom>
            <a:solidFill>
              <a:srgbClr val="ED6B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05846" y="1064704"/>
              <a:ext cx="73152" cy="158686"/>
            </a:xfrm>
            <a:prstGeom prst="rect">
              <a:avLst/>
            </a:prstGeom>
          </p:spPr>
        </p:pic>
      </p:grpSp>
      <p:grpSp>
        <p:nvGrpSpPr>
          <p:cNvPr id="13" name="object 13" descr=""/>
          <p:cNvGrpSpPr/>
          <p:nvPr/>
        </p:nvGrpSpPr>
        <p:grpSpPr>
          <a:xfrm>
            <a:off x="1917096" y="1356169"/>
            <a:ext cx="652780" cy="183515"/>
            <a:chOff x="1917096" y="1356169"/>
            <a:chExt cx="652780" cy="183515"/>
          </a:xfrm>
        </p:grpSpPr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17096" y="1368361"/>
              <a:ext cx="216598" cy="170878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64175" y="1356169"/>
              <a:ext cx="96107" cy="183070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2299906" y="1366837"/>
              <a:ext cx="20320" cy="172720"/>
            </a:xfrm>
            <a:custGeom>
              <a:avLst/>
              <a:gdLst/>
              <a:ahLst/>
              <a:cxnLst/>
              <a:rect l="l" t="t" r="r" b="b"/>
              <a:pathLst>
                <a:path w="20319" h="172719">
                  <a:moveTo>
                    <a:pt x="16764" y="170878"/>
                  </a:moveTo>
                  <a:lnTo>
                    <a:pt x="3048" y="170878"/>
                  </a:lnTo>
                  <a:lnTo>
                    <a:pt x="3048" y="48768"/>
                  </a:lnTo>
                  <a:lnTo>
                    <a:pt x="4572" y="47244"/>
                  </a:lnTo>
                  <a:lnTo>
                    <a:pt x="16764" y="47244"/>
                  </a:lnTo>
                  <a:lnTo>
                    <a:pt x="16764" y="48768"/>
                  </a:lnTo>
                  <a:lnTo>
                    <a:pt x="18288" y="48768"/>
                  </a:lnTo>
                  <a:lnTo>
                    <a:pt x="18288" y="169354"/>
                  </a:lnTo>
                  <a:lnTo>
                    <a:pt x="16764" y="170878"/>
                  </a:lnTo>
                  <a:close/>
                </a:path>
                <a:path w="20319" h="172719">
                  <a:moveTo>
                    <a:pt x="12192" y="172402"/>
                  </a:moveTo>
                  <a:lnTo>
                    <a:pt x="9144" y="172402"/>
                  </a:lnTo>
                  <a:lnTo>
                    <a:pt x="7620" y="170878"/>
                  </a:lnTo>
                  <a:lnTo>
                    <a:pt x="13716" y="170878"/>
                  </a:lnTo>
                  <a:lnTo>
                    <a:pt x="12192" y="172402"/>
                  </a:lnTo>
                  <a:close/>
                </a:path>
                <a:path w="20319" h="172719">
                  <a:moveTo>
                    <a:pt x="16764" y="21336"/>
                  </a:moveTo>
                  <a:lnTo>
                    <a:pt x="4572" y="21336"/>
                  </a:lnTo>
                  <a:lnTo>
                    <a:pt x="1524" y="18288"/>
                  </a:lnTo>
                  <a:lnTo>
                    <a:pt x="0" y="15240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13716" y="0"/>
                  </a:lnTo>
                  <a:lnTo>
                    <a:pt x="16764" y="1524"/>
                  </a:lnTo>
                  <a:lnTo>
                    <a:pt x="18288" y="3048"/>
                  </a:lnTo>
                  <a:lnTo>
                    <a:pt x="19812" y="3048"/>
                  </a:lnTo>
                  <a:lnTo>
                    <a:pt x="19812" y="18288"/>
                  </a:lnTo>
                  <a:lnTo>
                    <a:pt x="16764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51817" y="1412557"/>
              <a:ext cx="91440" cy="126682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73832" y="1356169"/>
              <a:ext cx="96012" cy="183070"/>
            </a:xfrm>
            <a:prstGeom prst="rect">
              <a:avLst/>
            </a:prstGeom>
          </p:spPr>
        </p:pic>
      </p:grpSp>
      <p:pic>
        <p:nvPicPr>
          <p:cNvPr id="19" name="object 19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664479" y="1366837"/>
            <a:ext cx="870914" cy="172402"/>
          </a:xfrm>
          <a:prstGeom prst="rect">
            <a:avLst/>
          </a:prstGeom>
        </p:spPr>
      </p:pic>
      <p:grpSp>
        <p:nvGrpSpPr>
          <p:cNvPr id="20" name="object 20" descr=""/>
          <p:cNvGrpSpPr/>
          <p:nvPr/>
        </p:nvGrpSpPr>
        <p:grpSpPr>
          <a:xfrm>
            <a:off x="3623881" y="1356169"/>
            <a:ext cx="518795" cy="183515"/>
            <a:chOff x="3623881" y="1356169"/>
            <a:chExt cx="518795" cy="183515"/>
          </a:xfrm>
        </p:grpSpPr>
        <p:pic>
          <p:nvPicPr>
            <p:cNvPr id="21" name="object 2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23881" y="1414081"/>
              <a:ext cx="169259" cy="125158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13013" y="1412557"/>
              <a:ext cx="112810" cy="126682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959447" y="1356169"/>
              <a:ext cx="182975" cy="183070"/>
            </a:xfrm>
            <a:prstGeom prst="rect">
              <a:avLst/>
            </a:prstGeom>
          </p:spPr>
        </p:pic>
      </p:grpSp>
      <p:grpSp>
        <p:nvGrpSpPr>
          <p:cNvPr id="24" name="object 24" descr=""/>
          <p:cNvGrpSpPr/>
          <p:nvPr/>
        </p:nvGrpSpPr>
        <p:grpSpPr>
          <a:xfrm>
            <a:off x="4246149" y="1356169"/>
            <a:ext cx="427355" cy="183515"/>
            <a:chOff x="4246149" y="1356169"/>
            <a:chExt cx="427355" cy="183515"/>
          </a:xfrm>
        </p:grpSpPr>
        <p:pic>
          <p:nvPicPr>
            <p:cNvPr id="25" name="object 2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46149" y="1356169"/>
              <a:ext cx="102203" cy="183070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375836" y="1412557"/>
              <a:ext cx="103675" cy="126682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05420" y="1382077"/>
              <a:ext cx="167830" cy="157162"/>
            </a:xfrm>
            <a:prstGeom prst="rect">
              <a:avLst/>
            </a:prstGeom>
          </p:spPr>
        </p:pic>
      </p:grpSp>
      <p:pic>
        <p:nvPicPr>
          <p:cNvPr id="28" name="object 28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755546" y="1356169"/>
            <a:ext cx="880109" cy="183070"/>
          </a:xfrm>
          <a:prstGeom prst="rect">
            <a:avLst/>
          </a:prstGeom>
        </p:spPr>
      </p:pic>
      <p:grpSp>
        <p:nvGrpSpPr>
          <p:cNvPr id="29" name="object 29" descr=""/>
          <p:cNvGrpSpPr/>
          <p:nvPr/>
        </p:nvGrpSpPr>
        <p:grpSpPr>
          <a:xfrm>
            <a:off x="5730240" y="1356169"/>
            <a:ext cx="431800" cy="183515"/>
            <a:chOff x="5730240" y="1356169"/>
            <a:chExt cx="431800" cy="183515"/>
          </a:xfrm>
        </p:grpSpPr>
        <p:pic>
          <p:nvPicPr>
            <p:cNvPr id="30" name="object 3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730240" y="1356169"/>
              <a:ext cx="96107" cy="183070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859875" y="1412557"/>
              <a:ext cx="112823" cy="126682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992558" y="1414081"/>
              <a:ext cx="169354" cy="125158"/>
            </a:xfrm>
            <a:prstGeom prst="rect">
              <a:avLst/>
            </a:prstGeom>
          </p:spPr>
        </p:pic>
      </p:grpSp>
      <p:grpSp>
        <p:nvGrpSpPr>
          <p:cNvPr id="33" name="object 33" descr=""/>
          <p:cNvGrpSpPr/>
          <p:nvPr/>
        </p:nvGrpSpPr>
        <p:grpSpPr>
          <a:xfrm>
            <a:off x="6236588" y="1412557"/>
            <a:ext cx="365125" cy="172720"/>
            <a:chOff x="6236588" y="1412557"/>
            <a:chExt cx="365125" cy="172720"/>
          </a:xfrm>
        </p:grpSpPr>
        <p:pic>
          <p:nvPicPr>
            <p:cNvPr id="34" name="object 3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236588" y="1412557"/>
              <a:ext cx="234886" cy="172402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505098" y="1414081"/>
              <a:ext cx="96107" cy="125158"/>
            </a:xfrm>
            <a:prstGeom prst="rect">
              <a:avLst/>
            </a:prstGeom>
          </p:spPr>
        </p:pic>
      </p:grpSp>
      <p:grpSp>
        <p:nvGrpSpPr>
          <p:cNvPr id="36" name="object 36" descr=""/>
          <p:cNvGrpSpPr/>
          <p:nvPr/>
        </p:nvGrpSpPr>
        <p:grpSpPr>
          <a:xfrm>
            <a:off x="6688073" y="1356169"/>
            <a:ext cx="499109" cy="183515"/>
            <a:chOff x="6688073" y="1356169"/>
            <a:chExt cx="499109" cy="183515"/>
          </a:xfrm>
        </p:grpSpPr>
        <p:pic>
          <p:nvPicPr>
            <p:cNvPr id="37" name="object 37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688073" y="1356169"/>
              <a:ext cx="184594" cy="18307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00148" y="1412557"/>
              <a:ext cx="103679" cy="126682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7038879" y="1356169"/>
              <a:ext cx="17145" cy="183515"/>
            </a:xfrm>
            <a:custGeom>
              <a:avLst/>
              <a:gdLst/>
              <a:ahLst/>
              <a:cxnLst/>
              <a:rect l="l" t="t" r="r" b="b"/>
              <a:pathLst>
                <a:path w="17145" h="183515">
                  <a:moveTo>
                    <a:pt x="16859" y="180022"/>
                  </a:moveTo>
                  <a:lnTo>
                    <a:pt x="0" y="180022"/>
                  </a:lnTo>
                  <a:lnTo>
                    <a:pt x="0" y="3048"/>
                  </a:lnTo>
                  <a:lnTo>
                    <a:pt x="3048" y="0"/>
                  </a:lnTo>
                  <a:lnTo>
                    <a:pt x="13716" y="0"/>
                  </a:lnTo>
                  <a:lnTo>
                    <a:pt x="13716" y="1524"/>
                  </a:lnTo>
                  <a:lnTo>
                    <a:pt x="15240" y="1524"/>
                  </a:lnTo>
                  <a:lnTo>
                    <a:pt x="15240" y="3048"/>
                  </a:lnTo>
                  <a:lnTo>
                    <a:pt x="16859" y="3048"/>
                  </a:lnTo>
                  <a:lnTo>
                    <a:pt x="16859" y="180022"/>
                  </a:lnTo>
                  <a:close/>
                </a:path>
                <a:path w="17145" h="183515">
                  <a:moveTo>
                    <a:pt x="15240" y="181546"/>
                  </a:moveTo>
                  <a:lnTo>
                    <a:pt x="1524" y="181546"/>
                  </a:lnTo>
                  <a:lnTo>
                    <a:pt x="1524" y="180022"/>
                  </a:lnTo>
                  <a:lnTo>
                    <a:pt x="15240" y="180022"/>
                  </a:lnTo>
                  <a:lnTo>
                    <a:pt x="15240" y="181546"/>
                  </a:lnTo>
                  <a:close/>
                </a:path>
                <a:path w="17145" h="183515">
                  <a:moveTo>
                    <a:pt x="9144" y="183070"/>
                  </a:moveTo>
                  <a:lnTo>
                    <a:pt x="6096" y="183070"/>
                  </a:lnTo>
                  <a:lnTo>
                    <a:pt x="6096" y="181546"/>
                  </a:lnTo>
                  <a:lnTo>
                    <a:pt x="10668" y="181546"/>
                  </a:lnTo>
                  <a:lnTo>
                    <a:pt x="9144" y="1830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095363" y="1359217"/>
              <a:ext cx="91535" cy="180022"/>
            </a:xfrm>
            <a:prstGeom prst="rect">
              <a:avLst/>
            </a:prstGeom>
          </p:spPr>
        </p:pic>
      </p:grpSp>
      <p:pic>
        <p:nvPicPr>
          <p:cNvPr id="41" name="object 41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269194" y="1401889"/>
            <a:ext cx="2339816" cy="169354"/>
          </a:xfrm>
          <a:prstGeom prst="rect">
            <a:avLst/>
          </a:prstGeom>
        </p:spPr>
      </p:pic>
      <p:grpSp>
        <p:nvGrpSpPr>
          <p:cNvPr id="42" name="object 42" descr=""/>
          <p:cNvGrpSpPr/>
          <p:nvPr/>
        </p:nvGrpSpPr>
        <p:grpSpPr>
          <a:xfrm>
            <a:off x="1912524" y="1685734"/>
            <a:ext cx="357505" cy="171450"/>
            <a:chOff x="1912524" y="1685734"/>
            <a:chExt cx="357505" cy="171450"/>
          </a:xfrm>
        </p:grpSpPr>
        <p:pic>
          <p:nvPicPr>
            <p:cNvPr id="43" name="object 43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912524" y="1685734"/>
              <a:ext cx="227206" cy="170878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173319" y="1731454"/>
              <a:ext cx="96107" cy="125158"/>
            </a:xfrm>
            <a:prstGeom prst="rect">
              <a:avLst/>
            </a:prstGeom>
          </p:spPr>
        </p:pic>
      </p:grpSp>
      <p:grpSp>
        <p:nvGrpSpPr>
          <p:cNvPr id="45" name="object 45" descr=""/>
          <p:cNvGrpSpPr/>
          <p:nvPr/>
        </p:nvGrpSpPr>
        <p:grpSpPr>
          <a:xfrm>
            <a:off x="2371629" y="1684210"/>
            <a:ext cx="365125" cy="218440"/>
            <a:chOff x="2371629" y="1684210"/>
            <a:chExt cx="365125" cy="218440"/>
          </a:xfrm>
        </p:grpSpPr>
        <p:pic>
          <p:nvPicPr>
            <p:cNvPr id="46" name="object 46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371629" y="1729930"/>
              <a:ext cx="167735" cy="125158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2580513" y="1684210"/>
              <a:ext cx="21590" cy="171450"/>
            </a:xfrm>
            <a:custGeom>
              <a:avLst/>
              <a:gdLst/>
              <a:ahLst/>
              <a:cxnLst/>
              <a:rect l="l" t="t" r="r" b="b"/>
              <a:pathLst>
                <a:path w="21589" h="171450">
                  <a:moveTo>
                    <a:pt x="18383" y="170878"/>
                  </a:moveTo>
                  <a:lnTo>
                    <a:pt x="4667" y="170878"/>
                  </a:lnTo>
                  <a:lnTo>
                    <a:pt x="3143" y="169354"/>
                  </a:lnTo>
                  <a:lnTo>
                    <a:pt x="3143" y="48768"/>
                  </a:lnTo>
                  <a:lnTo>
                    <a:pt x="4667" y="47244"/>
                  </a:lnTo>
                  <a:lnTo>
                    <a:pt x="18383" y="47244"/>
                  </a:lnTo>
                  <a:lnTo>
                    <a:pt x="18383" y="170878"/>
                  </a:lnTo>
                  <a:close/>
                </a:path>
                <a:path w="21589" h="171450">
                  <a:moveTo>
                    <a:pt x="15335" y="21336"/>
                  </a:moveTo>
                  <a:lnTo>
                    <a:pt x="7715" y="21336"/>
                  </a:lnTo>
                  <a:lnTo>
                    <a:pt x="4667" y="19812"/>
                  </a:lnTo>
                  <a:lnTo>
                    <a:pt x="1619" y="16764"/>
                  </a:lnTo>
                  <a:lnTo>
                    <a:pt x="0" y="15240"/>
                  </a:lnTo>
                  <a:lnTo>
                    <a:pt x="0" y="6096"/>
                  </a:lnTo>
                  <a:lnTo>
                    <a:pt x="1619" y="3048"/>
                  </a:lnTo>
                  <a:lnTo>
                    <a:pt x="4667" y="0"/>
                  </a:lnTo>
                  <a:lnTo>
                    <a:pt x="16859" y="0"/>
                  </a:lnTo>
                  <a:lnTo>
                    <a:pt x="19907" y="3048"/>
                  </a:lnTo>
                  <a:lnTo>
                    <a:pt x="21431" y="6096"/>
                  </a:lnTo>
                  <a:lnTo>
                    <a:pt x="21431" y="15240"/>
                  </a:lnTo>
                  <a:lnTo>
                    <a:pt x="15335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629376" y="1729930"/>
              <a:ext cx="106775" cy="172402"/>
            </a:xfrm>
            <a:prstGeom prst="rect">
              <a:avLst/>
            </a:prstGeom>
          </p:spPr>
        </p:pic>
      </p:grpSp>
      <p:grpSp>
        <p:nvGrpSpPr>
          <p:cNvPr id="49" name="object 49" descr=""/>
          <p:cNvGrpSpPr/>
          <p:nvPr/>
        </p:nvGrpSpPr>
        <p:grpSpPr>
          <a:xfrm>
            <a:off x="2766631" y="1673542"/>
            <a:ext cx="192405" cy="183515"/>
            <a:chOff x="2766631" y="1673542"/>
            <a:chExt cx="192405" cy="183515"/>
          </a:xfrm>
        </p:grpSpPr>
        <p:pic>
          <p:nvPicPr>
            <p:cNvPr id="50" name="object 50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885598" y="1699450"/>
              <a:ext cx="73247" cy="157162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766631" y="1673542"/>
              <a:ext cx="96107" cy="181546"/>
            </a:xfrm>
            <a:prstGeom prst="rect">
              <a:avLst/>
            </a:prstGeom>
          </p:spPr>
        </p:pic>
      </p:grpSp>
      <p:grpSp>
        <p:nvGrpSpPr>
          <p:cNvPr id="52" name="object 52" descr=""/>
          <p:cNvGrpSpPr/>
          <p:nvPr/>
        </p:nvGrpSpPr>
        <p:grpSpPr>
          <a:xfrm>
            <a:off x="3050381" y="1729930"/>
            <a:ext cx="234950" cy="127000"/>
            <a:chOff x="3050381" y="1729930"/>
            <a:chExt cx="234950" cy="127000"/>
          </a:xfrm>
        </p:grpSpPr>
        <p:pic>
          <p:nvPicPr>
            <p:cNvPr id="53" name="object 53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050381" y="1729930"/>
              <a:ext cx="96012" cy="125158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181592" y="1729930"/>
              <a:ext cx="103675" cy="126682"/>
            </a:xfrm>
            <a:prstGeom prst="rect">
              <a:avLst/>
            </a:prstGeom>
          </p:spPr>
        </p:pic>
      </p:grpSp>
      <p:grpSp>
        <p:nvGrpSpPr>
          <p:cNvPr id="55" name="object 55" descr=""/>
          <p:cNvGrpSpPr/>
          <p:nvPr/>
        </p:nvGrpSpPr>
        <p:grpSpPr>
          <a:xfrm>
            <a:off x="3312755" y="1673542"/>
            <a:ext cx="234950" cy="183515"/>
            <a:chOff x="3312755" y="1673542"/>
            <a:chExt cx="234950" cy="183515"/>
          </a:xfrm>
        </p:grpSpPr>
        <p:pic>
          <p:nvPicPr>
            <p:cNvPr id="56" name="object 56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445382" y="1673542"/>
              <a:ext cx="102203" cy="183070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312755" y="1729930"/>
              <a:ext cx="103670" cy="126682"/>
            </a:xfrm>
            <a:prstGeom prst="rect">
              <a:avLst/>
            </a:prstGeom>
          </p:spPr>
        </p:pic>
      </p:grpSp>
      <p:grpSp>
        <p:nvGrpSpPr>
          <p:cNvPr id="58" name="object 58" descr=""/>
          <p:cNvGrpSpPr/>
          <p:nvPr/>
        </p:nvGrpSpPr>
        <p:grpSpPr>
          <a:xfrm>
            <a:off x="3634549" y="1699450"/>
            <a:ext cx="206375" cy="157480"/>
            <a:chOff x="3634549" y="1699450"/>
            <a:chExt cx="206375" cy="157480"/>
          </a:xfrm>
        </p:grpSpPr>
        <p:pic>
          <p:nvPicPr>
            <p:cNvPr id="59" name="object 59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634549" y="1699450"/>
              <a:ext cx="73152" cy="157162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727513" y="1729930"/>
              <a:ext cx="112810" cy="126682"/>
            </a:xfrm>
            <a:prstGeom prst="rect">
              <a:avLst/>
            </a:prstGeom>
          </p:spPr>
        </p:pic>
      </p:grpSp>
      <p:grpSp>
        <p:nvGrpSpPr>
          <p:cNvPr id="61" name="object 61" descr=""/>
          <p:cNvGrpSpPr/>
          <p:nvPr/>
        </p:nvGrpSpPr>
        <p:grpSpPr>
          <a:xfrm>
            <a:off x="3934967" y="1673542"/>
            <a:ext cx="541655" cy="183515"/>
            <a:chOff x="3934967" y="1673542"/>
            <a:chExt cx="541655" cy="183515"/>
          </a:xfrm>
        </p:grpSpPr>
        <p:pic>
          <p:nvPicPr>
            <p:cNvPr id="62" name="object 62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934967" y="1729930"/>
              <a:ext cx="167830" cy="125158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137850" y="1729930"/>
              <a:ext cx="91535" cy="126682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272057" y="1673542"/>
              <a:ext cx="204406" cy="183070"/>
            </a:xfrm>
            <a:prstGeom prst="rect">
              <a:avLst/>
            </a:prstGeom>
          </p:spPr>
        </p:pic>
      </p:grpSp>
      <p:pic>
        <p:nvPicPr>
          <p:cNvPr id="65" name="object 65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561903" y="1729930"/>
            <a:ext cx="79248" cy="126682"/>
          </a:xfrm>
          <a:prstGeom prst="rect">
            <a:avLst/>
          </a:prstGeom>
        </p:spPr>
      </p:pic>
      <p:grpSp>
        <p:nvGrpSpPr>
          <p:cNvPr id="66" name="object 66" descr=""/>
          <p:cNvGrpSpPr/>
          <p:nvPr/>
        </p:nvGrpSpPr>
        <p:grpSpPr>
          <a:xfrm>
            <a:off x="4667154" y="1729930"/>
            <a:ext cx="454659" cy="127000"/>
            <a:chOff x="4667154" y="1729930"/>
            <a:chExt cx="454659" cy="127000"/>
          </a:xfrm>
        </p:grpSpPr>
        <p:pic>
          <p:nvPicPr>
            <p:cNvPr id="67" name="object 67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13553" y="1729930"/>
              <a:ext cx="167735" cy="125158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667154" y="1729930"/>
              <a:ext cx="112805" cy="126682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018008" y="1729930"/>
              <a:ext cx="103679" cy="126682"/>
            </a:xfrm>
            <a:prstGeom prst="rect">
              <a:avLst/>
            </a:prstGeom>
          </p:spPr>
        </p:pic>
      </p:grpSp>
      <p:pic>
        <p:nvPicPr>
          <p:cNvPr id="70" name="object 70" descr="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5207031" y="1684210"/>
            <a:ext cx="1226343" cy="218122"/>
          </a:xfrm>
          <a:prstGeom prst="rect">
            <a:avLst/>
          </a:prstGeom>
        </p:spPr>
      </p:pic>
      <p:grpSp>
        <p:nvGrpSpPr>
          <p:cNvPr id="71" name="object 71" descr=""/>
          <p:cNvGrpSpPr/>
          <p:nvPr/>
        </p:nvGrpSpPr>
        <p:grpSpPr>
          <a:xfrm>
            <a:off x="6511194" y="1699450"/>
            <a:ext cx="206375" cy="157480"/>
            <a:chOff x="6511194" y="1699450"/>
            <a:chExt cx="206375" cy="157480"/>
          </a:xfrm>
        </p:grpSpPr>
        <p:pic>
          <p:nvPicPr>
            <p:cNvPr id="72" name="object 72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511194" y="1699450"/>
              <a:ext cx="73152" cy="157162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604254" y="1729930"/>
              <a:ext cx="112823" cy="126682"/>
            </a:xfrm>
            <a:prstGeom prst="rect">
              <a:avLst/>
            </a:prstGeom>
          </p:spPr>
        </p:pic>
      </p:grpSp>
      <p:grpSp>
        <p:nvGrpSpPr>
          <p:cNvPr id="74" name="object 74" descr=""/>
          <p:cNvGrpSpPr/>
          <p:nvPr/>
        </p:nvGrpSpPr>
        <p:grpSpPr>
          <a:xfrm>
            <a:off x="6811612" y="1729930"/>
            <a:ext cx="558800" cy="127000"/>
            <a:chOff x="6811612" y="1729930"/>
            <a:chExt cx="558800" cy="127000"/>
          </a:xfrm>
        </p:grpSpPr>
        <p:pic>
          <p:nvPicPr>
            <p:cNvPr id="75" name="object 75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811612" y="1729930"/>
              <a:ext cx="167830" cy="125158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014495" y="1729930"/>
              <a:ext cx="355377" cy="126682"/>
            </a:xfrm>
            <a:prstGeom prst="rect">
              <a:avLst/>
            </a:prstGeom>
          </p:spPr>
        </p:pic>
      </p:grpSp>
      <p:grpSp>
        <p:nvGrpSpPr>
          <p:cNvPr id="77" name="object 77" descr=""/>
          <p:cNvGrpSpPr/>
          <p:nvPr/>
        </p:nvGrpSpPr>
        <p:grpSpPr>
          <a:xfrm>
            <a:off x="7465980" y="1673542"/>
            <a:ext cx="755650" cy="229235"/>
            <a:chOff x="7465980" y="1673542"/>
            <a:chExt cx="755650" cy="229235"/>
          </a:xfrm>
        </p:grpSpPr>
        <p:pic>
          <p:nvPicPr>
            <p:cNvPr id="78" name="object 78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465980" y="1673542"/>
              <a:ext cx="102203" cy="183070"/>
            </a:xfrm>
            <a:prstGeom prst="rect">
              <a:avLst/>
            </a:prstGeom>
          </p:spPr>
        </p:pic>
        <p:pic>
          <p:nvPicPr>
            <p:cNvPr id="79" name="object 79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595667" y="1729930"/>
              <a:ext cx="356801" cy="172402"/>
            </a:xfrm>
            <a:prstGeom prst="rect">
              <a:avLst/>
            </a:prstGeom>
          </p:spPr>
        </p:pic>
        <p:pic>
          <p:nvPicPr>
            <p:cNvPr id="80" name="object 80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987665" y="1729930"/>
              <a:ext cx="94488" cy="125158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117300" y="1673542"/>
              <a:ext cx="103727" cy="183070"/>
            </a:xfrm>
            <a:prstGeom prst="rect">
              <a:avLst/>
            </a:prstGeom>
          </p:spPr>
        </p:pic>
      </p:grpSp>
      <p:grpSp>
        <p:nvGrpSpPr>
          <p:cNvPr id="82" name="object 82" descr=""/>
          <p:cNvGrpSpPr/>
          <p:nvPr/>
        </p:nvGrpSpPr>
        <p:grpSpPr>
          <a:xfrm>
            <a:off x="8321706" y="1672018"/>
            <a:ext cx="753745" cy="230504"/>
            <a:chOff x="8321706" y="1672018"/>
            <a:chExt cx="753745" cy="230504"/>
          </a:xfrm>
        </p:grpSpPr>
        <p:sp>
          <p:nvSpPr>
            <p:cNvPr id="83" name="object 83" descr=""/>
            <p:cNvSpPr/>
            <p:nvPr/>
          </p:nvSpPr>
          <p:spPr>
            <a:xfrm>
              <a:off x="8321706" y="1672018"/>
              <a:ext cx="38100" cy="62865"/>
            </a:xfrm>
            <a:custGeom>
              <a:avLst/>
              <a:gdLst/>
              <a:ahLst/>
              <a:cxnLst/>
              <a:rect l="l" t="t" r="r" b="b"/>
              <a:pathLst>
                <a:path w="38100" h="62864">
                  <a:moveTo>
                    <a:pt x="18288" y="60960"/>
                  </a:moveTo>
                  <a:lnTo>
                    <a:pt x="1524" y="60960"/>
                  </a:lnTo>
                  <a:lnTo>
                    <a:pt x="1524" y="57912"/>
                  </a:lnTo>
                  <a:lnTo>
                    <a:pt x="0" y="56388"/>
                  </a:lnTo>
                  <a:lnTo>
                    <a:pt x="0" y="48768"/>
                  </a:lnTo>
                  <a:lnTo>
                    <a:pt x="1524" y="47244"/>
                  </a:lnTo>
                  <a:lnTo>
                    <a:pt x="1524" y="42672"/>
                  </a:lnTo>
                  <a:lnTo>
                    <a:pt x="3048" y="39624"/>
                  </a:lnTo>
                  <a:lnTo>
                    <a:pt x="3048" y="38100"/>
                  </a:lnTo>
                  <a:lnTo>
                    <a:pt x="4572" y="36576"/>
                  </a:lnTo>
                  <a:lnTo>
                    <a:pt x="4572" y="35052"/>
                  </a:lnTo>
                  <a:lnTo>
                    <a:pt x="7620" y="32004"/>
                  </a:lnTo>
                  <a:lnTo>
                    <a:pt x="25908" y="3048"/>
                  </a:lnTo>
                  <a:lnTo>
                    <a:pt x="25908" y="1524"/>
                  </a:lnTo>
                  <a:lnTo>
                    <a:pt x="28956" y="1524"/>
                  </a:lnTo>
                  <a:lnTo>
                    <a:pt x="28956" y="0"/>
                  </a:lnTo>
                  <a:lnTo>
                    <a:pt x="36576" y="0"/>
                  </a:lnTo>
                  <a:lnTo>
                    <a:pt x="38100" y="1524"/>
                  </a:lnTo>
                  <a:lnTo>
                    <a:pt x="38100" y="3048"/>
                  </a:lnTo>
                  <a:lnTo>
                    <a:pt x="19812" y="39624"/>
                  </a:lnTo>
                  <a:lnTo>
                    <a:pt x="19812" y="57912"/>
                  </a:lnTo>
                  <a:lnTo>
                    <a:pt x="18288" y="59436"/>
                  </a:lnTo>
                  <a:lnTo>
                    <a:pt x="18288" y="60960"/>
                  </a:lnTo>
                  <a:close/>
                </a:path>
                <a:path w="38100" h="62864">
                  <a:moveTo>
                    <a:pt x="16764" y="62484"/>
                  </a:moveTo>
                  <a:lnTo>
                    <a:pt x="3048" y="62484"/>
                  </a:lnTo>
                  <a:lnTo>
                    <a:pt x="3048" y="60960"/>
                  </a:lnTo>
                  <a:lnTo>
                    <a:pt x="16764" y="60960"/>
                  </a:lnTo>
                  <a:lnTo>
                    <a:pt x="16764" y="62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388762" y="1673542"/>
              <a:ext cx="94583" cy="181546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8518398" y="1729930"/>
              <a:ext cx="90011" cy="126682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8651081" y="1729930"/>
              <a:ext cx="103727" cy="172402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8789955" y="1729930"/>
              <a:ext cx="227266" cy="172402"/>
            </a:xfrm>
            <a:prstGeom prst="rect">
              <a:avLst/>
            </a:prstGeom>
          </p:spPr>
        </p:pic>
        <p:sp>
          <p:nvSpPr>
            <p:cNvPr id="88" name="object 88" descr=""/>
            <p:cNvSpPr/>
            <p:nvPr/>
          </p:nvSpPr>
          <p:spPr>
            <a:xfrm>
              <a:off x="9038558" y="1672018"/>
              <a:ext cx="36830" cy="62865"/>
            </a:xfrm>
            <a:custGeom>
              <a:avLst/>
              <a:gdLst/>
              <a:ahLst/>
              <a:cxnLst/>
              <a:rect l="l" t="t" r="r" b="b"/>
              <a:pathLst>
                <a:path w="36829" h="62864">
                  <a:moveTo>
                    <a:pt x="33528" y="1524"/>
                  </a:moveTo>
                  <a:lnTo>
                    <a:pt x="21336" y="1524"/>
                  </a:lnTo>
                  <a:lnTo>
                    <a:pt x="22860" y="0"/>
                  </a:lnTo>
                  <a:lnTo>
                    <a:pt x="32004" y="0"/>
                  </a:lnTo>
                  <a:lnTo>
                    <a:pt x="33528" y="1524"/>
                  </a:lnTo>
                  <a:close/>
                </a:path>
                <a:path w="36829" h="62864">
                  <a:moveTo>
                    <a:pt x="35052" y="3048"/>
                  </a:moveTo>
                  <a:lnTo>
                    <a:pt x="19812" y="3048"/>
                  </a:lnTo>
                  <a:lnTo>
                    <a:pt x="19812" y="1524"/>
                  </a:lnTo>
                  <a:lnTo>
                    <a:pt x="35052" y="1524"/>
                  </a:lnTo>
                  <a:lnTo>
                    <a:pt x="35052" y="3048"/>
                  </a:lnTo>
                  <a:close/>
                </a:path>
                <a:path w="36829" h="62864">
                  <a:moveTo>
                    <a:pt x="9144" y="62484"/>
                  </a:moveTo>
                  <a:lnTo>
                    <a:pt x="0" y="62484"/>
                  </a:lnTo>
                  <a:lnTo>
                    <a:pt x="0" y="59436"/>
                  </a:lnTo>
                  <a:lnTo>
                    <a:pt x="18288" y="24384"/>
                  </a:lnTo>
                  <a:lnTo>
                    <a:pt x="18288" y="3048"/>
                  </a:lnTo>
                  <a:lnTo>
                    <a:pt x="36576" y="3048"/>
                  </a:lnTo>
                  <a:lnTo>
                    <a:pt x="36576" y="21336"/>
                  </a:lnTo>
                  <a:lnTo>
                    <a:pt x="35052" y="22860"/>
                  </a:lnTo>
                  <a:lnTo>
                    <a:pt x="35052" y="24384"/>
                  </a:lnTo>
                  <a:lnTo>
                    <a:pt x="33528" y="25908"/>
                  </a:lnTo>
                  <a:lnTo>
                    <a:pt x="33528" y="27432"/>
                  </a:lnTo>
                  <a:lnTo>
                    <a:pt x="32004" y="30480"/>
                  </a:lnTo>
                  <a:lnTo>
                    <a:pt x="30480" y="32004"/>
                  </a:lnTo>
                  <a:lnTo>
                    <a:pt x="12192" y="59436"/>
                  </a:lnTo>
                  <a:lnTo>
                    <a:pt x="12192" y="60960"/>
                  </a:lnTo>
                  <a:lnTo>
                    <a:pt x="10668" y="60960"/>
                  </a:lnTo>
                  <a:lnTo>
                    <a:pt x="9144" y="62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9" name="object 89" descr=""/>
          <p:cNvGrpSpPr/>
          <p:nvPr/>
        </p:nvGrpSpPr>
        <p:grpSpPr>
          <a:xfrm>
            <a:off x="9169872" y="1729930"/>
            <a:ext cx="212090" cy="127000"/>
            <a:chOff x="9169872" y="1729930"/>
            <a:chExt cx="212090" cy="127000"/>
          </a:xfrm>
        </p:grpSpPr>
        <p:pic>
          <p:nvPicPr>
            <p:cNvPr id="90" name="object 90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9169872" y="1729930"/>
              <a:ext cx="112715" cy="126682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9316116" y="1729930"/>
              <a:ext cx="65627" cy="125158"/>
            </a:xfrm>
            <a:prstGeom prst="rect">
              <a:avLst/>
            </a:prstGeom>
          </p:spPr>
        </p:pic>
      </p:grpSp>
      <p:grpSp>
        <p:nvGrpSpPr>
          <p:cNvPr id="92" name="object 92" descr=""/>
          <p:cNvGrpSpPr/>
          <p:nvPr/>
        </p:nvGrpSpPr>
        <p:grpSpPr>
          <a:xfrm>
            <a:off x="9465658" y="1672018"/>
            <a:ext cx="488315" cy="184785"/>
            <a:chOff x="9465658" y="1672018"/>
            <a:chExt cx="488315" cy="184785"/>
          </a:xfrm>
        </p:grpSpPr>
        <p:pic>
          <p:nvPicPr>
            <p:cNvPr id="93" name="object 93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9465658" y="1672018"/>
              <a:ext cx="129635" cy="184594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9621202" y="1729930"/>
              <a:ext cx="90011" cy="126682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746265" y="1673542"/>
              <a:ext cx="102203" cy="183070"/>
            </a:xfrm>
            <a:prstGeom prst="rect">
              <a:avLst/>
            </a:prstGeom>
          </p:spPr>
        </p:pic>
        <p:sp>
          <p:nvSpPr>
            <p:cNvPr id="96" name="object 96" descr=""/>
            <p:cNvSpPr/>
            <p:nvPr/>
          </p:nvSpPr>
          <p:spPr>
            <a:xfrm>
              <a:off x="9877412" y="1672018"/>
              <a:ext cx="76835" cy="183515"/>
            </a:xfrm>
            <a:custGeom>
              <a:avLst/>
              <a:gdLst/>
              <a:ahLst/>
              <a:cxnLst/>
              <a:rect l="l" t="t" r="r" b="b"/>
              <a:pathLst>
                <a:path w="76834" h="183514">
                  <a:moveTo>
                    <a:pt x="38112" y="6096"/>
                  </a:moveTo>
                  <a:lnTo>
                    <a:pt x="36576" y="4572"/>
                  </a:lnTo>
                  <a:lnTo>
                    <a:pt x="36576" y="3048"/>
                  </a:lnTo>
                  <a:lnTo>
                    <a:pt x="35052" y="1524"/>
                  </a:lnTo>
                  <a:lnTo>
                    <a:pt x="33528" y="1524"/>
                  </a:lnTo>
                  <a:lnTo>
                    <a:pt x="32004" y="0"/>
                  </a:lnTo>
                  <a:lnTo>
                    <a:pt x="24384" y="0"/>
                  </a:lnTo>
                  <a:lnTo>
                    <a:pt x="22860" y="1524"/>
                  </a:lnTo>
                  <a:lnTo>
                    <a:pt x="21336" y="1524"/>
                  </a:lnTo>
                  <a:lnTo>
                    <a:pt x="19812" y="3048"/>
                  </a:lnTo>
                  <a:lnTo>
                    <a:pt x="19812" y="4572"/>
                  </a:lnTo>
                  <a:lnTo>
                    <a:pt x="18288" y="6096"/>
                  </a:lnTo>
                  <a:lnTo>
                    <a:pt x="18288" y="24384"/>
                  </a:lnTo>
                  <a:lnTo>
                    <a:pt x="0" y="59436"/>
                  </a:lnTo>
                  <a:lnTo>
                    <a:pt x="0" y="62484"/>
                  </a:lnTo>
                  <a:lnTo>
                    <a:pt x="10668" y="62484"/>
                  </a:lnTo>
                  <a:lnTo>
                    <a:pt x="10668" y="60960"/>
                  </a:lnTo>
                  <a:lnTo>
                    <a:pt x="12192" y="60960"/>
                  </a:lnTo>
                  <a:lnTo>
                    <a:pt x="12192" y="59436"/>
                  </a:lnTo>
                  <a:lnTo>
                    <a:pt x="13716" y="59436"/>
                  </a:lnTo>
                  <a:lnTo>
                    <a:pt x="30480" y="32004"/>
                  </a:lnTo>
                  <a:lnTo>
                    <a:pt x="32004" y="30480"/>
                  </a:lnTo>
                  <a:lnTo>
                    <a:pt x="33528" y="27432"/>
                  </a:lnTo>
                  <a:lnTo>
                    <a:pt x="35052" y="25908"/>
                  </a:lnTo>
                  <a:lnTo>
                    <a:pt x="35052" y="24384"/>
                  </a:lnTo>
                  <a:lnTo>
                    <a:pt x="36576" y="22860"/>
                  </a:lnTo>
                  <a:lnTo>
                    <a:pt x="36576" y="18288"/>
                  </a:lnTo>
                  <a:lnTo>
                    <a:pt x="38112" y="15240"/>
                  </a:lnTo>
                  <a:lnTo>
                    <a:pt x="38112" y="6096"/>
                  </a:lnTo>
                  <a:close/>
                </a:path>
                <a:path w="76834" h="183514">
                  <a:moveTo>
                    <a:pt x="76301" y="166306"/>
                  </a:moveTo>
                  <a:lnTo>
                    <a:pt x="74777" y="163258"/>
                  </a:lnTo>
                  <a:lnTo>
                    <a:pt x="73253" y="161645"/>
                  </a:lnTo>
                  <a:lnTo>
                    <a:pt x="71729" y="158597"/>
                  </a:lnTo>
                  <a:lnTo>
                    <a:pt x="61061" y="158597"/>
                  </a:lnTo>
                  <a:lnTo>
                    <a:pt x="58013" y="160121"/>
                  </a:lnTo>
                  <a:lnTo>
                    <a:pt x="56489" y="161645"/>
                  </a:lnTo>
                  <a:lnTo>
                    <a:pt x="54965" y="163258"/>
                  </a:lnTo>
                  <a:lnTo>
                    <a:pt x="53441" y="166306"/>
                  </a:lnTo>
                  <a:lnTo>
                    <a:pt x="53441" y="176974"/>
                  </a:lnTo>
                  <a:lnTo>
                    <a:pt x="54965" y="180022"/>
                  </a:lnTo>
                  <a:lnTo>
                    <a:pt x="58013" y="183070"/>
                  </a:lnTo>
                  <a:lnTo>
                    <a:pt x="71729" y="183070"/>
                  </a:lnTo>
                  <a:lnTo>
                    <a:pt x="74777" y="180022"/>
                  </a:lnTo>
                  <a:lnTo>
                    <a:pt x="76301" y="175450"/>
                  </a:lnTo>
                  <a:lnTo>
                    <a:pt x="76301" y="170878"/>
                  </a:lnTo>
                  <a:lnTo>
                    <a:pt x="76301" y="1663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7" name="object 97" descr="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928522" y="2316570"/>
            <a:ext cx="367579" cy="187747"/>
          </a:xfrm>
          <a:prstGeom prst="rect">
            <a:avLst/>
          </a:prstGeom>
        </p:spPr>
      </p:pic>
      <p:pic>
        <p:nvPicPr>
          <p:cNvPr id="98" name="object 98" descr="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2384578" y="2327333"/>
            <a:ext cx="391963" cy="221179"/>
          </a:xfrm>
          <a:prstGeom prst="rect">
            <a:avLst/>
          </a:prstGeom>
        </p:spPr>
      </p:pic>
      <p:sp>
        <p:nvSpPr>
          <p:cNvPr id="99" name="object 99" descr=""/>
          <p:cNvSpPr/>
          <p:nvPr/>
        </p:nvSpPr>
        <p:spPr>
          <a:xfrm>
            <a:off x="2841402" y="2419635"/>
            <a:ext cx="134620" cy="15240"/>
          </a:xfrm>
          <a:custGeom>
            <a:avLst/>
            <a:gdLst/>
            <a:ahLst/>
            <a:cxnLst/>
            <a:rect l="l" t="t" r="r" b="b"/>
            <a:pathLst>
              <a:path w="134619" h="15239">
                <a:moveTo>
                  <a:pt x="132683" y="3048"/>
                </a:moveTo>
                <a:lnTo>
                  <a:pt x="1524" y="3048"/>
                </a:lnTo>
                <a:lnTo>
                  <a:pt x="1524" y="1524"/>
                </a:lnTo>
                <a:lnTo>
                  <a:pt x="3048" y="0"/>
                </a:lnTo>
                <a:lnTo>
                  <a:pt x="131159" y="0"/>
                </a:lnTo>
                <a:lnTo>
                  <a:pt x="131159" y="1524"/>
                </a:lnTo>
                <a:lnTo>
                  <a:pt x="132683" y="1524"/>
                </a:lnTo>
                <a:lnTo>
                  <a:pt x="132683" y="3048"/>
                </a:lnTo>
                <a:close/>
              </a:path>
              <a:path w="134619" h="15239">
                <a:moveTo>
                  <a:pt x="132683" y="15240"/>
                </a:moveTo>
                <a:lnTo>
                  <a:pt x="1524" y="15240"/>
                </a:lnTo>
                <a:lnTo>
                  <a:pt x="1524" y="13716"/>
                </a:lnTo>
                <a:lnTo>
                  <a:pt x="0" y="12192"/>
                </a:lnTo>
                <a:lnTo>
                  <a:pt x="0" y="3048"/>
                </a:lnTo>
                <a:lnTo>
                  <a:pt x="134207" y="3048"/>
                </a:lnTo>
                <a:lnTo>
                  <a:pt x="134207" y="12192"/>
                </a:lnTo>
                <a:lnTo>
                  <a:pt x="132683" y="13716"/>
                </a:lnTo>
                <a:lnTo>
                  <a:pt x="132683" y="15240"/>
                </a:lnTo>
                <a:close/>
              </a:path>
            </a:pathLst>
          </a:custGeom>
          <a:solidFill>
            <a:srgbClr val="DA213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0" name="object 100" descr=""/>
          <p:cNvGrpSpPr/>
          <p:nvPr/>
        </p:nvGrpSpPr>
        <p:grpSpPr>
          <a:xfrm>
            <a:off x="3058001" y="2329624"/>
            <a:ext cx="631825" cy="173990"/>
            <a:chOff x="3058001" y="2329624"/>
            <a:chExt cx="631825" cy="173990"/>
          </a:xfrm>
        </p:grpSpPr>
        <p:pic>
          <p:nvPicPr>
            <p:cNvPr id="101" name="object 101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058001" y="2375344"/>
              <a:ext cx="94488" cy="126682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187805" y="2344864"/>
              <a:ext cx="202713" cy="158686"/>
            </a:xfrm>
            <a:prstGeom prst="rect">
              <a:avLst/>
            </a:prstGeom>
          </p:spPr>
        </p:pic>
        <p:sp>
          <p:nvSpPr>
            <p:cNvPr id="103" name="object 103" descr=""/>
            <p:cNvSpPr/>
            <p:nvPr/>
          </p:nvSpPr>
          <p:spPr>
            <a:xfrm>
              <a:off x="3419475" y="2329624"/>
              <a:ext cx="21590" cy="172720"/>
            </a:xfrm>
            <a:custGeom>
              <a:avLst/>
              <a:gdLst/>
              <a:ahLst/>
              <a:cxnLst/>
              <a:rect l="l" t="t" r="r" b="b"/>
              <a:pathLst>
                <a:path w="21589" h="172719">
                  <a:moveTo>
                    <a:pt x="16764" y="48768"/>
                  </a:moveTo>
                  <a:lnTo>
                    <a:pt x="4572" y="48768"/>
                  </a:lnTo>
                  <a:lnTo>
                    <a:pt x="6096" y="47244"/>
                  </a:lnTo>
                  <a:lnTo>
                    <a:pt x="16764" y="47244"/>
                  </a:lnTo>
                  <a:lnTo>
                    <a:pt x="16764" y="48768"/>
                  </a:lnTo>
                  <a:close/>
                </a:path>
                <a:path w="21589" h="172719">
                  <a:moveTo>
                    <a:pt x="18288" y="170878"/>
                  </a:moveTo>
                  <a:lnTo>
                    <a:pt x="3048" y="170878"/>
                  </a:lnTo>
                  <a:lnTo>
                    <a:pt x="3048" y="48768"/>
                  </a:lnTo>
                  <a:lnTo>
                    <a:pt x="18288" y="48768"/>
                  </a:lnTo>
                  <a:lnTo>
                    <a:pt x="18288" y="170878"/>
                  </a:lnTo>
                  <a:close/>
                </a:path>
                <a:path w="21589" h="172719">
                  <a:moveTo>
                    <a:pt x="15240" y="172402"/>
                  </a:moveTo>
                  <a:lnTo>
                    <a:pt x="6096" y="172402"/>
                  </a:lnTo>
                  <a:lnTo>
                    <a:pt x="4572" y="170878"/>
                  </a:lnTo>
                  <a:lnTo>
                    <a:pt x="16764" y="170878"/>
                  </a:lnTo>
                  <a:lnTo>
                    <a:pt x="15240" y="172402"/>
                  </a:lnTo>
                  <a:close/>
                </a:path>
                <a:path w="21589" h="172719">
                  <a:moveTo>
                    <a:pt x="16764" y="21336"/>
                  </a:moveTo>
                  <a:lnTo>
                    <a:pt x="4572" y="21336"/>
                  </a:lnTo>
                  <a:lnTo>
                    <a:pt x="1524" y="18288"/>
                  </a:lnTo>
                  <a:lnTo>
                    <a:pt x="0" y="15240"/>
                  </a:lnTo>
                  <a:lnTo>
                    <a:pt x="0" y="7620"/>
                  </a:lnTo>
                  <a:lnTo>
                    <a:pt x="1524" y="4572"/>
                  </a:lnTo>
                  <a:lnTo>
                    <a:pt x="6096" y="0"/>
                  </a:lnTo>
                  <a:lnTo>
                    <a:pt x="13716" y="0"/>
                  </a:lnTo>
                  <a:lnTo>
                    <a:pt x="16764" y="1524"/>
                  </a:lnTo>
                  <a:lnTo>
                    <a:pt x="19812" y="4572"/>
                  </a:lnTo>
                  <a:lnTo>
                    <a:pt x="21336" y="7620"/>
                  </a:lnTo>
                  <a:lnTo>
                    <a:pt x="21336" y="15240"/>
                  </a:lnTo>
                  <a:lnTo>
                    <a:pt x="19812" y="18288"/>
                  </a:lnTo>
                  <a:lnTo>
                    <a:pt x="16764" y="21336"/>
                  </a:lnTo>
                  <a:close/>
                </a:path>
              </a:pathLst>
            </a:custGeom>
            <a:solidFill>
              <a:srgbClr val="DA213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471290" y="2375344"/>
              <a:ext cx="91535" cy="128206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585738" y="2375344"/>
              <a:ext cx="103675" cy="128206"/>
            </a:xfrm>
            <a:prstGeom prst="rect">
              <a:avLst/>
            </a:prstGeom>
          </p:spPr>
        </p:pic>
      </p:grpSp>
      <p:grpSp>
        <p:nvGrpSpPr>
          <p:cNvPr id="106" name="object 106" descr=""/>
          <p:cNvGrpSpPr/>
          <p:nvPr/>
        </p:nvGrpSpPr>
        <p:grpSpPr>
          <a:xfrm>
            <a:off x="3777900" y="2320385"/>
            <a:ext cx="366395" cy="183515"/>
            <a:chOff x="3777900" y="2320385"/>
            <a:chExt cx="366395" cy="183515"/>
          </a:xfrm>
        </p:grpSpPr>
        <p:pic>
          <p:nvPicPr>
            <p:cNvPr id="107" name="object 107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777900" y="2375344"/>
              <a:ext cx="90011" cy="128206"/>
            </a:xfrm>
            <a:prstGeom prst="rect">
              <a:avLst/>
            </a:prstGeom>
          </p:spPr>
        </p:pic>
        <p:pic>
          <p:nvPicPr>
            <p:cNvPr id="108" name="object 108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910584" y="2375344"/>
              <a:ext cx="96107" cy="126682"/>
            </a:xfrm>
            <a:prstGeom prst="rect">
              <a:avLst/>
            </a:prstGeom>
          </p:spPr>
        </p:pic>
        <p:pic>
          <p:nvPicPr>
            <p:cNvPr id="109" name="object 109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040219" y="2320385"/>
              <a:ext cx="103727" cy="183165"/>
            </a:xfrm>
            <a:prstGeom prst="rect">
              <a:avLst/>
            </a:prstGeom>
          </p:spPr>
        </p:pic>
      </p:grpSp>
      <p:pic>
        <p:nvPicPr>
          <p:cNvPr id="110" name="object 110" descr="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4238529" y="2318861"/>
            <a:ext cx="880110" cy="184689"/>
          </a:xfrm>
          <a:prstGeom prst="rect">
            <a:avLst/>
          </a:prstGeom>
        </p:spPr>
      </p:pic>
      <p:grpSp>
        <p:nvGrpSpPr>
          <p:cNvPr id="111" name="object 111" descr=""/>
          <p:cNvGrpSpPr/>
          <p:nvPr/>
        </p:nvGrpSpPr>
        <p:grpSpPr>
          <a:xfrm>
            <a:off x="5196363" y="2318861"/>
            <a:ext cx="340360" cy="184785"/>
            <a:chOff x="5196363" y="2318861"/>
            <a:chExt cx="340360" cy="184785"/>
          </a:xfrm>
        </p:grpSpPr>
        <p:pic>
          <p:nvPicPr>
            <p:cNvPr id="112" name="object 112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196363" y="2344864"/>
              <a:ext cx="73247" cy="158686"/>
            </a:xfrm>
            <a:prstGeom prst="rect">
              <a:avLst/>
            </a:prstGeom>
          </p:spPr>
        </p:pic>
        <p:pic>
          <p:nvPicPr>
            <p:cNvPr id="113" name="object 113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301615" y="2318861"/>
              <a:ext cx="96107" cy="183165"/>
            </a:xfrm>
            <a:prstGeom prst="rect">
              <a:avLst/>
            </a:prstGeom>
          </p:spPr>
        </p:pic>
        <p:pic>
          <p:nvPicPr>
            <p:cNvPr id="114" name="object 114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431250" y="2375344"/>
              <a:ext cx="105251" cy="128206"/>
            </a:xfrm>
            <a:prstGeom prst="rect">
              <a:avLst/>
            </a:prstGeom>
          </p:spPr>
        </p:pic>
      </p:grpSp>
      <p:pic>
        <p:nvPicPr>
          <p:cNvPr id="115" name="object 115" descr="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5620416" y="2329624"/>
            <a:ext cx="991457" cy="173926"/>
          </a:xfrm>
          <a:prstGeom prst="rect">
            <a:avLst/>
          </a:prstGeom>
        </p:spPr>
      </p:pic>
      <p:grpSp>
        <p:nvGrpSpPr>
          <p:cNvPr id="116" name="object 116" descr=""/>
          <p:cNvGrpSpPr/>
          <p:nvPr/>
        </p:nvGrpSpPr>
        <p:grpSpPr>
          <a:xfrm>
            <a:off x="1912524" y="2639282"/>
            <a:ext cx="1407795" cy="229235"/>
            <a:chOff x="1912524" y="2639282"/>
            <a:chExt cx="1407795" cy="229235"/>
          </a:xfrm>
        </p:grpSpPr>
        <p:pic>
          <p:nvPicPr>
            <p:cNvPr id="117" name="object 117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912524" y="2651569"/>
              <a:ext cx="248602" cy="172402"/>
            </a:xfrm>
            <a:prstGeom prst="rect">
              <a:avLst/>
            </a:prstGeom>
          </p:spPr>
        </p:pic>
        <p:pic>
          <p:nvPicPr>
            <p:cNvPr id="118" name="object 118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193131" y="2639282"/>
              <a:ext cx="90011" cy="183165"/>
            </a:xfrm>
            <a:prstGeom prst="rect">
              <a:avLst/>
            </a:prstGeom>
          </p:spPr>
        </p:pic>
        <p:pic>
          <p:nvPicPr>
            <p:cNvPr id="119" name="object 119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310574" y="2695765"/>
              <a:ext cx="96107" cy="126682"/>
            </a:xfrm>
            <a:prstGeom prst="rect">
              <a:avLst/>
            </a:prstGeom>
          </p:spPr>
        </p:pic>
        <p:pic>
          <p:nvPicPr>
            <p:cNvPr id="120" name="object 120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440275" y="2695765"/>
              <a:ext cx="112757" cy="128206"/>
            </a:xfrm>
            <a:prstGeom prst="rect">
              <a:avLst/>
            </a:prstGeom>
          </p:spPr>
        </p:pic>
        <p:pic>
          <p:nvPicPr>
            <p:cNvPr id="121" name="object 121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572892" y="2697289"/>
              <a:ext cx="169354" cy="125158"/>
            </a:xfrm>
            <a:prstGeom prst="rect">
              <a:avLst/>
            </a:prstGeom>
          </p:spPr>
        </p:pic>
        <p:sp>
          <p:nvSpPr>
            <p:cNvPr id="122" name="object 122" descr=""/>
            <p:cNvSpPr/>
            <p:nvPr/>
          </p:nvSpPr>
          <p:spPr>
            <a:xfrm>
              <a:off x="2772727" y="2639288"/>
              <a:ext cx="15240" cy="183515"/>
            </a:xfrm>
            <a:custGeom>
              <a:avLst/>
              <a:gdLst/>
              <a:ahLst/>
              <a:cxnLst/>
              <a:rect l="l" t="t" r="r" b="b"/>
              <a:pathLst>
                <a:path w="15239" h="183514">
                  <a:moveTo>
                    <a:pt x="15240" y="1524"/>
                  </a:moveTo>
                  <a:lnTo>
                    <a:pt x="13716" y="1524"/>
                  </a:lnTo>
                  <a:lnTo>
                    <a:pt x="13716" y="0"/>
                  </a:lnTo>
                  <a:lnTo>
                    <a:pt x="3048" y="0"/>
                  </a:lnTo>
                  <a:lnTo>
                    <a:pt x="1524" y="1524"/>
                  </a:lnTo>
                  <a:lnTo>
                    <a:pt x="0" y="1524"/>
                  </a:lnTo>
                  <a:lnTo>
                    <a:pt x="0" y="181635"/>
                  </a:lnTo>
                  <a:lnTo>
                    <a:pt x="4572" y="181635"/>
                  </a:lnTo>
                  <a:lnTo>
                    <a:pt x="4572" y="183159"/>
                  </a:lnTo>
                  <a:lnTo>
                    <a:pt x="9144" y="183159"/>
                  </a:lnTo>
                  <a:lnTo>
                    <a:pt x="10668" y="181635"/>
                  </a:lnTo>
                  <a:lnTo>
                    <a:pt x="15240" y="181635"/>
                  </a:lnTo>
                  <a:lnTo>
                    <a:pt x="15240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3" name="object 123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823166" y="2695765"/>
              <a:ext cx="103675" cy="128206"/>
            </a:xfrm>
            <a:prstGeom prst="rect">
              <a:avLst/>
            </a:prstGeom>
          </p:spPr>
        </p:pic>
        <p:pic>
          <p:nvPicPr>
            <p:cNvPr id="124" name="object 124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955797" y="2640806"/>
              <a:ext cx="102203" cy="183165"/>
            </a:xfrm>
            <a:prstGeom prst="rect">
              <a:avLst/>
            </a:prstGeom>
          </p:spPr>
        </p:pic>
        <p:pic>
          <p:nvPicPr>
            <p:cNvPr id="125" name="object 125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3088481" y="2695765"/>
              <a:ext cx="106775" cy="172402"/>
            </a:xfrm>
            <a:prstGeom prst="rect">
              <a:avLst/>
            </a:prstGeom>
          </p:spPr>
        </p:pic>
        <p:pic>
          <p:nvPicPr>
            <p:cNvPr id="126" name="object 126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3216640" y="2695765"/>
              <a:ext cx="103679" cy="128206"/>
            </a:xfrm>
            <a:prstGeom prst="rect">
              <a:avLst/>
            </a:prstGeom>
          </p:spPr>
        </p:pic>
      </p:grpSp>
      <p:grpSp>
        <p:nvGrpSpPr>
          <p:cNvPr id="127" name="object 127" descr=""/>
          <p:cNvGrpSpPr/>
          <p:nvPr/>
        </p:nvGrpSpPr>
        <p:grpSpPr>
          <a:xfrm>
            <a:off x="3416426" y="2639282"/>
            <a:ext cx="431800" cy="184785"/>
            <a:chOff x="3416426" y="2639282"/>
            <a:chExt cx="431800" cy="184785"/>
          </a:xfrm>
        </p:grpSpPr>
        <p:pic>
          <p:nvPicPr>
            <p:cNvPr id="128" name="object 128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3416426" y="2639282"/>
              <a:ext cx="94583" cy="183165"/>
            </a:xfrm>
            <a:prstGeom prst="rect">
              <a:avLst/>
            </a:prstGeom>
          </p:spPr>
        </p:pic>
        <p:pic>
          <p:nvPicPr>
            <p:cNvPr id="129" name="object 129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3546109" y="2695765"/>
              <a:ext cx="301989" cy="128206"/>
            </a:xfrm>
            <a:prstGeom prst="rect">
              <a:avLst/>
            </a:prstGeom>
          </p:spPr>
        </p:pic>
      </p:grpSp>
      <p:grpSp>
        <p:nvGrpSpPr>
          <p:cNvPr id="130" name="object 130" descr=""/>
          <p:cNvGrpSpPr/>
          <p:nvPr/>
        </p:nvGrpSpPr>
        <p:grpSpPr>
          <a:xfrm>
            <a:off x="3934967" y="2650045"/>
            <a:ext cx="117475" cy="172720"/>
            <a:chOff x="3934967" y="2650045"/>
            <a:chExt cx="117475" cy="172720"/>
          </a:xfrm>
        </p:grpSpPr>
        <p:sp>
          <p:nvSpPr>
            <p:cNvPr id="131" name="object 131" descr=""/>
            <p:cNvSpPr/>
            <p:nvPr/>
          </p:nvSpPr>
          <p:spPr>
            <a:xfrm>
              <a:off x="3934967" y="2650045"/>
              <a:ext cx="20320" cy="172720"/>
            </a:xfrm>
            <a:custGeom>
              <a:avLst/>
              <a:gdLst/>
              <a:ahLst/>
              <a:cxnLst/>
              <a:rect l="l" t="t" r="r" b="b"/>
              <a:pathLst>
                <a:path w="20320" h="172719">
                  <a:moveTo>
                    <a:pt x="18288" y="170878"/>
                  </a:moveTo>
                  <a:lnTo>
                    <a:pt x="3048" y="170878"/>
                  </a:lnTo>
                  <a:lnTo>
                    <a:pt x="3048" y="48768"/>
                  </a:lnTo>
                  <a:lnTo>
                    <a:pt x="4572" y="47244"/>
                  </a:lnTo>
                  <a:lnTo>
                    <a:pt x="16764" y="47244"/>
                  </a:lnTo>
                  <a:lnTo>
                    <a:pt x="16764" y="48768"/>
                  </a:lnTo>
                  <a:lnTo>
                    <a:pt x="18288" y="48768"/>
                  </a:lnTo>
                  <a:lnTo>
                    <a:pt x="18288" y="170878"/>
                  </a:lnTo>
                  <a:close/>
                </a:path>
                <a:path w="20320" h="172719">
                  <a:moveTo>
                    <a:pt x="12192" y="172402"/>
                  </a:moveTo>
                  <a:lnTo>
                    <a:pt x="7620" y="172402"/>
                  </a:lnTo>
                  <a:lnTo>
                    <a:pt x="6096" y="170878"/>
                  </a:lnTo>
                  <a:lnTo>
                    <a:pt x="13716" y="170878"/>
                  </a:lnTo>
                  <a:lnTo>
                    <a:pt x="12192" y="172402"/>
                  </a:lnTo>
                  <a:close/>
                </a:path>
                <a:path w="20320" h="172719">
                  <a:moveTo>
                    <a:pt x="16764" y="21336"/>
                  </a:moveTo>
                  <a:lnTo>
                    <a:pt x="4572" y="21336"/>
                  </a:lnTo>
                  <a:lnTo>
                    <a:pt x="1524" y="18288"/>
                  </a:lnTo>
                  <a:lnTo>
                    <a:pt x="0" y="15240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13716" y="0"/>
                  </a:lnTo>
                  <a:lnTo>
                    <a:pt x="16764" y="1524"/>
                  </a:lnTo>
                  <a:lnTo>
                    <a:pt x="19812" y="4572"/>
                  </a:lnTo>
                  <a:lnTo>
                    <a:pt x="19812" y="18288"/>
                  </a:lnTo>
                  <a:lnTo>
                    <a:pt x="16764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2" name="object 132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3979259" y="2665285"/>
              <a:ext cx="73152" cy="157162"/>
            </a:xfrm>
            <a:prstGeom prst="rect">
              <a:avLst/>
            </a:prstGeom>
          </p:spPr>
        </p:pic>
      </p:grpSp>
      <p:grpSp>
        <p:nvGrpSpPr>
          <p:cNvPr id="133" name="object 133" descr=""/>
          <p:cNvGrpSpPr/>
          <p:nvPr/>
        </p:nvGrpSpPr>
        <p:grpSpPr>
          <a:xfrm>
            <a:off x="4128706" y="2639282"/>
            <a:ext cx="479425" cy="184785"/>
            <a:chOff x="4128706" y="2639282"/>
            <a:chExt cx="479425" cy="184785"/>
          </a:xfrm>
        </p:grpSpPr>
        <p:pic>
          <p:nvPicPr>
            <p:cNvPr id="134" name="object 134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128706" y="2639282"/>
              <a:ext cx="184594" cy="184689"/>
            </a:xfrm>
            <a:prstGeom prst="rect">
              <a:avLst/>
            </a:prstGeom>
          </p:spPr>
        </p:pic>
        <p:pic>
          <p:nvPicPr>
            <p:cNvPr id="135" name="object 135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340780" y="2695765"/>
              <a:ext cx="103679" cy="128206"/>
            </a:xfrm>
            <a:prstGeom prst="rect">
              <a:avLst/>
            </a:prstGeom>
          </p:spPr>
        </p:pic>
        <p:sp>
          <p:nvSpPr>
            <p:cNvPr id="136" name="object 136" descr=""/>
            <p:cNvSpPr/>
            <p:nvPr/>
          </p:nvSpPr>
          <p:spPr>
            <a:xfrm>
              <a:off x="4479512" y="2639282"/>
              <a:ext cx="15240" cy="183515"/>
            </a:xfrm>
            <a:custGeom>
              <a:avLst/>
              <a:gdLst/>
              <a:ahLst/>
              <a:cxnLst/>
              <a:rect l="l" t="t" r="r" b="b"/>
              <a:pathLst>
                <a:path w="15239" h="183514">
                  <a:moveTo>
                    <a:pt x="13716" y="1524"/>
                  </a:moveTo>
                  <a:lnTo>
                    <a:pt x="1524" y="1524"/>
                  </a:lnTo>
                  <a:lnTo>
                    <a:pt x="3048" y="0"/>
                  </a:lnTo>
                  <a:lnTo>
                    <a:pt x="13716" y="0"/>
                  </a:lnTo>
                  <a:lnTo>
                    <a:pt x="13716" y="1524"/>
                  </a:lnTo>
                  <a:close/>
                </a:path>
                <a:path w="15239" h="183514">
                  <a:moveTo>
                    <a:pt x="15240" y="181641"/>
                  </a:moveTo>
                  <a:lnTo>
                    <a:pt x="1524" y="181641"/>
                  </a:lnTo>
                  <a:lnTo>
                    <a:pt x="0" y="180117"/>
                  </a:lnTo>
                  <a:lnTo>
                    <a:pt x="0" y="1524"/>
                  </a:lnTo>
                  <a:lnTo>
                    <a:pt x="15240" y="1524"/>
                  </a:lnTo>
                  <a:lnTo>
                    <a:pt x="15240" y="181641"/>
                  </a:lnTo>
                  <a:close/>
                </a:path>
                <a:path w="15239" h="183514">
                  <a:moveTo>
                    <a:pt x="9144" y="183165"/>
                  </a:moveTo>
                  <a:lnTo>
                    <a:pt x="4572" y="183165"/>
                  </a:lnTo>
                  <a:lnTo>
                    <a:pt x="4572" y="181641"/>
                  </a:lnTo>
                  <a:lnTo>
                    <a:pt x="10668" y="181641"/>
                  </a:lnTo>
                  <a:lnTo>
                    <a:pt x="9144" y="1831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7" name="object 137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4526756" y="2695765"/>
              <a:ext cx="80867" cy="128206"/>
            </a:xfrm>
            <a:prstGeom prst="rect">
              <a:avLst/>
            </a:prstGeom>
          </p:spPr>
        </p:pic>
      </p:grpSp>
      <p:sp>
        <p:nvSpPr>
          <p:cNvPr id="138" name="object 138" descr=""/>
          <p:cNvSpPr/>
          <p:nvPr/>
        </p:nvSpPr>
        <p:spPr>
          <a:xfrm>
            <a:off x="4699158" y="2650045"/>
            <a:ext cx="20320" cy="172720"/>
          </a:xfrm>
          <a:custGeom>
            <a:avLst/>
            <a:gdLst/>
            <a:ahLst/>
            <a:cxnLst/>
            <a:rect l="l" t="t" r="r" b="b"/>
            <a:pathLst>
              <a:path w="20320" h="172719">
                <a:moveTo>
                  <a:pt x="18288" y="169354"/>
                </a:moveTo>
                <a:lnTo>
                  <a:pt x="1524" y="169354"/>
                </a:lnTo>
                <a:lnTo>
                  <a:pt x="1524" y="50292"/>
                </a:lnTo>
                <a:lnTo>
                  <a:pt x="4572" y="47244"/>
                </a:lnTo>
                <a:lnTo>
                  <a:pt x="16764" y="47244"/>
                </a:lnTo>
                <a:lnTo>
                  <a:pt x="16764" y="48768"/>
                </a:lnTo>
                <a:lnTo>
                  <a:pt x="18288" y="48768"/>
                </a:lnTo>
                <a:lnTo>
                  <a:pt x="18288" y="169354"/>
                </a:lnTo>
                <a:close/>
              </a:path>
              <a:path w="20320" h="172719">
                <a:moveTo>
                  <a:pt x="16764" y="170878"/>
                </a:moveTo>
                <a:lnTo>
                  <a:pt x="3048" y="170878"/>
                </a:lnTo>
                <a:lnTo>
                  <a:pt x="3048" y="169354"/>
                </a:lnTo>
                <a:lnTo>
                  <a:pt x="16764" y="169354"/>
                </a:lnTo>
                <a:lnTo>
                  <a:pt x="16764" y="170878"/>
                </a:lnTo>
                <a:close/>
              </a:path>
              <a:path w="20320" h="172719">
                <a:moveTo>
                  <a:pt x="12192" y="172402"/>
                </a:moveTo>
                <a:lnTo>
                  <a:pt x="7620" y="172402"/>
                </a:lnTo>
                <a:lnTo>
                  <a:pt x="6096" y="170878"/>
                </a:lnTo>
                <a:lnTo>
                  <a:pt x="12192" y="170878"/>
                </a:lnTo>
                <a:lnTo>
                  <a:pt x="12192" y="172402"/>
                </a:lnTo>
                <a:close/>
              </a:path>
              <a:path w="20320" h="172719">
                <a:moveTo>
                  <a:pt x="16764" y="21336"/>
                </a:moveTo>
                <a:lnTo>
                  <a:pt x="3048" y="21336"/>
                </a:lnTo>
                <a:lnTo>
                  <a:pt x="0" y="18288"/>
                </a:lnTo>
                <a:lnTo>
                  <a:pt x="0" y="4572"/>
                </a:lnTo>
                <a:lnTo>
                  <a:pt x="3048" y="1524"/>
                </a:lnTo>
                <a:lnTo>
                  <a:pt x="6096" y="0"/>
                </a:lnTo>
                <a:lnTo>
                  <a:pt x="13716" y="0"/>
                </a:lnTo>
                <a:lnTo>
                  <a:pt x="16764" y="1524"/>
                </a:lnTo>
                <a:lnTo>
                  <a:pt x="19812" y="4572"/>
                </a:lnTo>
                <a:lnTo>
                  <a:pt x="19812" y="18288"/>
                </a:lnTo>
                <a:lnTo>
                  <a:pt x="16764" y="213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39" name="object 139" descr=""/>
          <p:cNvGrpSpPr/>
          <p:nvPr/>
        </p:nvGrpSpPr>
        <p:grpSpPr>
          <a:xfrm>
            <a:off x="4760118" y="2640806"/>
            <a:ext cx="534035" cy="183515"/>
            <a:chOff x="4760118" y="2640806"/>
            <a:chExt cx="534035" cy="183515"/>
          </a:xfrm>
        </p:grpSpPr>
        <p:pic>
          <p:nvPicPr>
            <p:cNvPr id="140" name="object 140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886801" y="2695765"/>
              <a:ext cx="80772" cy="128206"/>
            </a:xfrm>
            <a:prstGeom prst="rect">
              <a:avLst/>
            </a:prstGeom>
          </p:spPr>
        </p:pic>
        <p:pic>
          <p:nvPicPr>
            <p:cNvPr id="141" name="object 141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4760118" y="2695765"/>
              <a:ext cx="94583" cy="126682"/>
            </a:xfrm>
            <a:prstGeom prst="rect">
              <a:avLst/>
            </a:prstGeom>
          </p:spPr>
        </p:pic>
        <p:sp>
          <p:nvSpPr>
            <p:cNvPr id="142" name="object 142" descr=""/>
            <p:cNvSpPr/>
            <p:nvPr/>
          </p:nvSpPr>
          <p:spPr>
            <a:xfrm>
              <a:off x="4999672" y="2650045"/>
              <a:ext cx="20320" cy="172720"/>
            </a:xfrm>
            <a:custGeom>
              <a:avLst/>
              <a:gdLst/>
              <a:ahLst/>
              <a:cxnLst/>
              <a:rect l="l" t="t" r="r" b="b"/>
              <a:pathLst>
                <a:path w="20320" h="172719">
                  <a:moveTo>
                    <a:pt x="16764" y="170878"/>
                  </a:moveTo>
                  <a:lnTo>
                    <a:pt x="3048" y="170878"/>
                  </a:lnTo>
                  <a:lnTo>
                    <a:pt x="1524" y="169354"/>
                  </a:lnTo>
                  <a:lnTo>
                    <a:pt x="1524" y="48768"/>
                  </a:lnTo>
                  <a:lnTo>
                    <a:pt x="3048" y="48768"/>
                  </a:lnTo>
                  <a:lnTo>
                    <a:pt x="3048" y="47244"/>
                  </a:lnTo>
                  <a:lnTo>
                    <a:pt x="15240" y="47244"/>
                  </a:lnTo>
                  <a:lnTo>
                    <a:pt x="16764" y="48768"/>
                  </a:lnTo>
                  <a:lnTo>
                    <a:pt x="16764" y="170878"/>
                  </a:lnTo>
                  <a:close/>
                </a:path>
                <a:path w="20320" h="172719">
                  <a:moveTo>
                    <a:pt x="10668" y="172402"/>
                  </a:moveTo>
                  <a:lnTo>
                    <a:pt x="6096" y="172402"/>
                  </a:lnTo>
                  <a:lnTo>
                    <a:pt x="6096" y="170878"/>
                  </a:lnTo>
                  <a:lnTo>
                    <a:pt x="12192" y="170878"/>
                  </a:lnTo>
                  <a:lnTo>
                    <a:pt x="10668" y="172402"/>
                  </a:lnTo>
                  <a:close/>
                </a:path>
                <a:path w="20320" h="172719">
                  <a:moveTo>
                    <a:pt x="15240" y="21336"/>
                  </a:moveTo>
                  <a:lnTo>
                    <a:pt x="3048" y="21336"/>
                  </a:lnTo>
                  <a:lnTo>
                    <a:pt x="0" y="18288"/>
                  </a:lnTo>
                  <a:lnTo>
                    <a:pt x="0" y="4572"/>
                  </a:lnTo>
                  <a:lnTo>
                    <a:pt x="3048" y="1524"/>
                  </a:lnTo>
                  <a:lnTo>
                    <a:pt x="6096" y="0"/>
                  </a:lnTo>
                  <a:lnTo>
                    <a:pt x="13716" y="0"/>
                  </a:lnTo>
                  <a:lnTo>
                    <a:pt x="19812" y="6096"/>
                  </a:lnTo>
                  <a:lnTo>
                    <a:pt x="19812" y="15240"/>
                  </a:lnTo>
                  <a:lnTo>
                    <a:pt x="18288" y="18288"/>
                  </a:lnTo>
                  <a:lnTo>
                    <a:pt x="15240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3" name="object 143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051488" y="2640806"/>
              <a:ext cx="103727" cy="183165"/>
            </a:xfrm>
            <a:prstGeom prst="rect">
              <a:avLst/>
            </a:prstGeom>
          </p:spPr>
        </p:pic>
        <p:pic>
          <p:nvPicPr>
            <p:cNvPr id="144" name="object 144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190315" y="2695765"/>
              <a:ext cx="103679" cy="128206"/>
            </a:xfrm>
            <a:prstGeom prst="rect">
              <a:avLst/>
            </a:prstGeom>
          </p:spPr>
        </p:pic>
      </p:grpSp>
      <p:sp>
        <p:nvSpPr>
          <p:cNvPr id="145" name="object 145" descr=""/>
          <p:cNvSpPr/>
          <p:nvPr/>
        </p:nvSpPr>
        <p:spPr>
          <a:xfrm>
            <a:off x="5367242" y="2740056"/>
            <a:ext cx="134620" cy="15240"/>
          </a:xfrm>
          <a:custGeom>
            <a:avLst/>
            <a:gdLst/>
            <a:ahLst/>
            <a:cxnLst/>
            <a:rect l="l" t="t" r="r" b="b"/>
            <a:pathLst>
              <a:path w="134620" h="15239">
                <a:moveTo>
                  <a:pt x="131159" y="1524"/>
                </a:moveTo>
                <a:lnTo>
                  <a:pt x="1524" y="1524"/>
                </a:lnTo>
                <a:lnTo>
                  <a:pt x="3048" y="0"/>
                </a:lnTo>
                <a:lnTo>
                  <a:pt x="131159" y="0"/>
                </a:lnTo>
                <a:lnTo>
                  <a:pt x="131159" y="1524"/>
                </a:lnTo>
                <a:close/>
              </a:path>
              <a:path w="134620" h="15239">
                <a:moveTo>
                  <a:pt x="131159" y="15240"/>
                </a:moveTo>
                <a:lnTo>
                  <a:pt x="3048" y="15240"/>
                </a:lnTo>
                <a:lnTo>
                  <a:pt x="1524" y="13716"/>
                </a:lnTo>
                <a:lnTo>
                  <a:pt x="0" y="13716"/>
                </a:lnTo>
                <a:lnTo>
                  <a:pt x="0" y="1524"/>
                </a:lnTo>
                <a:lnTo>
                  <a:pt x="132683" y="1524"/>
                </a:lnTo>
                <a:lnTo>
                  <a:pt x="132683" y="3048"/>
                </a:lnTo>
                <a:lnTo>
                  <a:pt x="134207" y="3048"/>
                </a:lnTo>
                <a:lnTo>
                  <a:pt x="134207" y="12192"/>
                </a:lnTo>
                <a:lnTo>
                  <a:pt x="131159" y="152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6" name="object 146" descr=""/>
          <p:cNvGrpSpPr/>
          <p:nvPr/>
        </p:nvGrpSpPr>
        <p:grpSpPr>
          <a:xfrm>
            <a:off x="5570124" y="2639282"/>
            <a:ext cx="652780" cy="184785"/>
            <a:chOff x="5570124" y="2639282"/>
            <a:chExt cx="652780" cy="184785"/>
          </a:xfrm>
        </p:grpSpPr>
        <p:pic>
          <p:nvPicPr>
            <p:cNvPr id="147" name="object 147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5570124" y="2697289"/>
              <a:ext cx="169259" cy="125158"/>
            </a:xfrm>
            <a:prstGeom prst="rect">
              <a:avLst/>
            </a:prstGeom>
          </p:spPr>
        </p:pic>
        <p:pic>
          <p:nvPicPr>
            <p:cNvPr id="148" name="object 148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769863" y="2639282"/>
              <a:ext cx="96107" cy="183165"/>
            </a:xfrm>
            <a:prstGeom prst="rect">
              <a:avLst/>
            </a:prstGeom>
          </p:spPr>
        </p:pic>
        <p:pic>
          <p:nvPicPr>
            <p:cNvPr id="149" name="object 149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5899555" y="2695765"/>
              <a:ext cx="105194" cy="128206"/>
            </a:xfrm>
            <a:prstGeom prst="rect">
              <a:avLst/>
            </a:prstGeom>
          </p:spPr>
        </p:pic>
        <p:pic>
          <p:nvPicPr>
            <p:cNvPr id="150" name="object 150" descr="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039897" y="2695765"/>
              <a:ext cx="182975" cy="128206"/>
            </a:xfrm>
            <a:prstGeom prst="rect">
              <a:avLst/>
            </a:prstGeom>
          </p:spPr>
        </p:pic>
      </p:grpSp>
      <p:grpSp>
        <p:nvGrpSpPr>
          <p:cNvPr id="151" name="object 151" descr=""/>
          <p:cNvGrpSpPr/>
          <p:nvPr/>
        </p:nvGrpSpPr>
        <p:grpSpPr>
          <a:xfrm>
            <a:off x="6311360" y="2640806"/>
            <a:ext cx="250190" cy="183515"/>
            <a:chOff x="6311360" y="2640806"/>
            <a:chExt cx="250190" cy="183515"/>
          </a:xfrm>
        </p:grpSpPr>
        <p:pic>
          <p:nvPicPr>
            <p:cNvPr id="152" name="object 152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311360" y="2640806"/>
              <a:ext cx="102203" cy="183165"/>
            </a:xfrm>
            <a:prstGeom prst="rect">
              <a:avLst/>
            </a:prstGeom>
          </p:spPr>
        </p:pic>
        <p:pic>
          <p:nvPicPr>
            <p:cNvPr id="153" name="object 153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6448681" y="2695765"/>
              <a:ext cx="112757" cy="128206"/>
            </a:xfrm>
            <a:prstGeom prst="rect">
              <a:avLst/>
            </a:prstGeom>
          </p:spPr>
        </p:pic>
      </p:grpSp>
      <p:grpSp>
        <p:nvGrpSpPr>
          <p:cNvPr id="154" name="object 154" descr=""/>
          <p:cNvGrpSpPr/>
          <p:nvPr/>
        </p:nvGrpSpPr>
        <p:grpSpPr>
          <a:xfrm>
            <a:off x="6639305" y="2695765"/>
            <a:ext cx="365125" cy="172720"/>
            <a:chOff x="6639305" y="2695765"/>
            <a:chExt cx="365125" cy="172720"/>
          </a:xfrm>
        </p:grpSpPr>
        <p:pic>
          <p:nvPicPr>
            <p:cNvPr id="155" name="object 155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6639305" y="2695765"/>
              <a:ext cx="236410" cy="172402"/>
            </a:xfrm>
            <a:prstGeom prst="rect">
              <a:avLst/>
            </a:prstGeom>
          </p:spPr>
        </p:pic>
        <p:pic>
          <p:nvPicPr>
            <p:cNvPr id="156" name="object 156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6909244" y="2697289"/>
              <a:ext cx="94583" cy="126682"/>
            </a:xfrm>
            <a:prstGeom prst="rect">
              <a:avLst/>
            </a:prstGeom>
          </p:spPr>
        </p:pic>
      </p:grpSp>
      <p:grpSp>
        <p:nvGrpSpPr>
          <p:cNvPr id="157" name="object 157" descr=""/>
          <p:cNvGrpSpPr/>
          <p:nvPr/>
        </p:nvGrpSpPr>
        <p:grpSpPr>
          <a:xfrm>
            <a:off x="7090790" y="2639282"/>
            <a:ext cx="367665" cy="184785"/>
            <a:chOff x="7090790" y="2639282"/>
            <a:chExt cx="367665" cy="184785"/>
          </a:xfrm>
        </p:grpSpPr>
        <p:pic>
          <p:nvPicPr>
            <p:cNvPr id="158" name="object 158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7090790" y="2639282"/>
              <a:ext cx="184499" cy="184689"/>
            </a:xfrm>
            <a:prstGeom prst="rect">
              <a:avLst/>
            </a:prstGeom>
          </p:spPr>
        </p:pic>
        <p:pic>
          <p:nvPicPr>
            <p:cNvPr id="159" name="object 159" descr="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7302873" y="2695765"/>
              <a:ext cx="105194" cy="128206"/>
            </a:xfrm>
            <a:prstGeom prst="rect">
              <a:avLst/>
            </a:prstGeom>
          </p:spPr>
        </p:pic>
        <p:sp>
          <p:nvSpPr>
            <p:cNvPr id="160" name="object 160" descr=""/>
            <p:cNvSpPr/>
            <p:nvPr/>
          </p:nvSpPr>
          <p:spPr>
            <a:xfrm>
              <a:off x="7443120" y="2639282"/>
              <a:ext cx="15240" cy="183515"/>
            </a:xfrm>
            <a:custGeom>
              <a:avLst/>
              <a:gdLst/>
              <a:ahLst/>
              <a:cxnLst/>
              <a:rect l="l" t="t" r="r" b="b"/>
              <a:pathLst>
                <a:path w="15240" h="183514">
                  <a:moveTo>
                    <a:pt x="13716" y="1524"/>
                  </a:moveTo>
                  <a:lnTo>
                    <a:pt x="1524" y="1524"/>
                  </a:lnTo>
                  <a:lnTo>
                    <a:pt x="3048" y="0"/>
                  </a:lnTo>
                  <a:lnTo>
                    <a:pt x="13716" y="0"/>
                  </a:lnTo>
                  <a:lnTo>
                    <a:pt x="13716" y="1524"/>
                  </a:lnTo>
                  <a:close/>
                </a:path>
                <a:path w="15240" h="183514">
                  <a:moveTo>
                    <a:pt x="15240" y="181641"/>
                  </a:moveTo>
                  <a:lnTo>
                    <a:pt x="1524" y="181641"/>
                  </a:lnTo>
                  <a:lnTo>
                    <a:pt x="0" y="180117"/>
                  </a:lnTo>
                  <a:lnTo>
                    <a:pt x="0" y="1524"/>
                  </a:lnTo>
                  <a:lnTo>
                    <a:pt x="15240" y="1524"/>
                  </a:lnTo>
                  <a:lnTo>
                    <a:pt x="15240" y="181641"/>
                  </a:lnTo>
                  <a:close/>
                </a:path>
                <a:path w="15240" h="183514">
                  <a:moveTo>
                    <a:pt x="9144" y="183165"/>
                  </a:moveTo>
                  <a:lnTo>
                    <a:pt x="4572" y="183165"/>
                  </a:lnTo>
                  <a:lnTo>
                    <a:pt x="4572" y="181641"/>
                  </a:lnTo>
                  <a:lnTo>
                    <a:pt x="10668" y="181641"/>
                  </a:lnTo>
                  <a:lnTo>
                    <a:pt x="9144" y="1831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1" name="object 161" descr=""/>
          <p:cNvGrpSpPr/>
          <p:nvPr/>
        </p:nvGrpSpPr>
        <p:grpSpPr>
          <a:xfrm>
            <a:off x="7559040" y="2650045"/>
            <a:ext cx="117475" cy="172720"/>
            <a:chOff x="7559040" y="2650045"/>
            <a:chExt cx="117475" cy="172720"/>
          </a:xfrm>
        </p:grpSpPr>
        <p:sp>
          <p:nvSpPr>
            <p:cNvPr id="162" name="object 162" descr=""/>
            <p:cNvSpPr/>
            <p:nvPr/>
          </p:nvSpPr>
          <p:spPr>
            <a:xfrm>
              <a:off x="7559040" y="2650045"/>
              <a:ext cx="20320" cy="172720"/>
            </a:xfrm>
            <a:custGeom>
              <a:avLst/>
              <a:gdLst/>
              <a:ahLst/>
              <a:cxnLst/>
              <a:rect l="l" t="t" r="r" b="b"/>
              <a:pathLst>
                <a:path w="20320" h="172719">
                  <a:moveTo>
                    <a:pt x="18288" y="170878"/>
                  </a:moveTo>
                  <a:lnTo>
                    <a:pt x="3048" y="170878"/>
                  </a:lnTo>
                  <a:lnTo>
                    <a:pt x="3048" y="48768"/>
                  </a:lnTo>
                  <a:lnTo>
                    <a:pt x="4572" y="47244"/>
                  </a:lnTo>
                  <a:lnTo>
                    <a:pt x="16764" y="47244"/>
                  </a:lnTo>
                  <a:lnTo>
                    <a:pt x="16764" y="48768"/>
                  </a:lnTo>
                  <a:lnTo>
                    <a:pt x="18288" y="48768"/>
                  </a:lnTo>
                  <a:lnTo>
                    <a:pt x="18288" y="170878"/>
                  </a:lnTo>
                  <a:close/>
                </a:path>
                <a:path w="20320" h="172719">
                  <a:moveTo>
                    <a:pt x="12192" y="172402"/>
                  </a:moveTo>
                  <a:lnTo>
                    <a:pt x="7620" y="172402"/>
                  </a:lnTo>
                  <a:lnTo>
                    <a:pt x="6096" y="170878"/>
                  </a:lnTo>
                  <a:lnTo>
                    <a:pt x="13716" y="170878"/>
                  </a:lnTo>
                  <a:lnTo>
                    <a:pt x="12192" y="172402"/>
                  </a:lnTo>
                  <a:close/>
                </a:path>
                <a:path w="20320" h="172719">
                  <a:moveTo>
                    <a:pt x="16764" y="21336"/>
                  </a:moveTo>
                  <a:lnTo>
                    <a:pt x="4572" y="21336"/>
                  </a:lnTo>
                  <a:lnTo>
                    <a:pt x="1524" y="18288"/>
                  </a:lnTo>
                  <a:lnTo>
                    <a:pt x="0" y="15240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13716" y="0"/>
                  </a:lnTo>
                  <a:lnTo>
                    <a:pt x="16764" y="1524"/>
                  </a:lnTo>
                  <a:lnTo>
                    <a:pt x="19812" y="4572"/>
                  </a:lnTo>
                  <a:lnTo>
                    <a:pt x="19812" y="18288"/>
                  </a:lnTo>
                  <a:lnTo>
                    <a:pt x="16764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3" name="object 163" descr="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7603235" y="2665285"/>
              <a:ext cx="73247" cy="157162"/>
            </a:xfrm>
            <a:prstGeom prst="rect">
              <a:avLst/>
            </a:prstGeom>
          </p:spPr>
        </p:pic>
      </p:grpSp>
      <p:grpSp>
        <p:nvGrpSpPr>
          <p:cNvPr id="164" name="object 164" descr=""/>
          <p:cNvGrpSpPr/>
          <p:nvPr/>
        </p:nvGrpSpPr>
        <p:grpSpPr>
          <a:xfrm>
            <a:off x="7766494" y="2650045"/>
            <a:ext cx="155575" cy="172720"/>
            <a:chOff x="7766494" y="2650045"/>
            <a:chExt cx="155575" cy="172720"/>
          </a:xfrm>
        </p:grpSpPr>
        <p:sp>
          <p:nvSpPr>
            <p:cNvPr id="165" name="object 165" descr=""/>
            <p:cNvSpPr/>
            <p:nvPr/>
          </p:nvSpPr>
          <p:spPr>
            <a:xfrm>
              <a:off x="7766494" y="2650045"/>
              <a:ext cx="20320" cy="172720"/>
            </a:xfrm>
            <a:custGeom>
              <a:avLst/>
              <a:gdLst/>
              <a:ahLst/>
              <a:cxnLst/>
              <a:rect l="l" t="t" r="r" b="b"/>
              <a:pathLst>
                <a:path w="20320" h="172719">
                  <a:moveTo>
                    <a:pt x="16764" y="170878"/>
                  </a:moveTo>
                  <a:lnTo>
                    <a:pt x="3048" y="170878"/>
                  </a:lnTo>
                  <a:lnTo>
                    <a:pt x="1524" y="169354"/>
                  </a:lnTo>
                  <a:lnTo>
                    <a:pt x="1524" y="48768"/>
                  </a:lnTo>
                  <a:lnTo>
                    <a:pt x="3048" y="48768"/>
                  </a:lnTo>
                  <a:lnTo>
                    <a:pt x="3048" y="47244"/>
                  </a:lnTo>
                  <a:lnTo>
                    <a:pt x="15240" y="47244"/>
                  </a:lnTo>
                  <a:lnTo>
                    <a:pt x="16764" y="48768"/>
                  </a:lnTo>
                  <a:lnTo>
                    <a:pt x="16764" y="170878"/>
                  </a:lnTo>
                  <a:close/>
                </a:path>
                <a:path w="20320" h="172719">
                  <a:moveTo>
                    <a:pt x="10668" y="172402"/>
                  </a:moveTo>
                  <a:lnTo>
                    <a:pt x="7620" y="172402"/>
                  </a:lnTo>
                  <a:lnTo>
                    <a:pt x="6096" y="170878"/>
                  </a:lnTo>
                  <a:lnTo>
                    <a:pt x="12192" y="170878"/>
                  </a:lnTo>
                  <a:lnTo>
                    <a:pt x="10668" y="172402"/>
                  </a:lnTo>
                  <a:close/>
                </a:path>
                <a:path w="20320" h="172719">
                  <a:moveTo>
                    <a:pt x="16764" y="21336"/>
                  </a:moveTo>
                  <a:lnTo>
                    <a:pt x="3048" y="21336"/>
                  </a:lnTo>
                  <a:lnTo>
                    <a:pt x="0" y="18288"/>
                  </a:lnTo>
                  <a:lnTo>
                    <a:pt x="0" y="4572"/>
                  </a:lnTo>
                  <a:lnTo>
                    <a:pt x="3048" y="1524"/>
                  </a:lnTo>
                  <a:lnTo>
                    <a:pt x="6096" y="0"/>
                  </a:lnTo>
                  <a:lnTo>
                    <a:pt x="13716" y="0"/>
                  </a:lnTo>
                  <a:lnTo>
                    <a:pt x="16764" y="1524"/>
                  </a:lnTo>
                  <a:lnTo>
                    <a:pt x="18288" y="3048"/>
                  </a:lnTo>
                  <a:lnTo>
                    <a:pt x="18288" y="4572"/>
                  </a:lnTo>
                  <a:lnTo>
                    <a:pt x="19812" y="6096"/>
                  </a:lnTo>
                  <a:lnTo>
                    <a:pt x="19812" y="15240"/>
                  </a:lnTo>
                  <a:lnTo>
                    <a:pt x="18288" y="18288"/>
                  </a:lnTo>
                  <a:lnTo>
                    <a:pt x="16764" y="19812"/>
                  </a:lnTo>
                  <a:lnTo>
                    <a:pt x="16764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6" name="object 166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7827454" y="2695765"/>
              <a:ext cx="94583" cy="126682"/>
            </a:xfrm>
            <a:prstGeom prst="rect">
              <a:avLst/>
            </a:prstGeom>
          </p:spPr>
        </p:pic>
      </p:grpSp>
      <p:grpSp>
        <p:nvGrpSpPr>
          <p:cNvPr id="167" name="object 167" descr=""/>
          <p:cNvGrpSpPr/>
          <p:nvPr/>
        </p:nvGrpSpPr>
        <p:grpSpPr>
          <a:xfrm>
            <a:off x="8009001" y="2695765"/>
            <a:ext cx="473075" cy="172720"/>
            <a:chOff x="8009001" y="2695765"/>
            <a:chExt cx="473075" cy="172720"/>
          </a:xfrm>
        </p:grpSpPr>
        <p:pic>
          <p:nvPicPr>
            <p:cNvPr id="168" name="object 168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8009001" y="2695765"/>
              <a:ext cx="234838" cy="172402"/>
            </a:xfrm>
            <a:prstGeom prst="rect">
              <a:avLst/>
            </a:prstGeom>
          </p:spPr>
        </p:pic>
        <p:pic>
          <p:nvPicPr>
            <p:cNvPr id="169" name="object 169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8277415" y="2697289"/>
              <a:ext cx="96107" cy="126682"/>
            </a:xfrm>
            <a:prstGeom prst="rect">
              <a:avLst/>
            </a:prstGeom>
          </p:spPr>
        </p:pic>
        <p:pic>
          <p:nvPicPr>
            <p:cNvPr id="170" name="object 170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8416194" y="2695765"/>
              <a:ext cx="65627" cy="126682"/>
            </a:xfrm>
            <a:prstGeom prst="rect">
              <a:avLst/>
            </a:prstGeom>
          </p:spPr>
        </p:pic>
      </p:grpSp>
      <p:grpSp>
        <p:nvGrpSpPr>
          <p:cNvPr id="171" name="object 171" descr=""/>
          <p:cNvGrpSpPr/>
          <p:nvPr/>
        </p:nvGrpSpPr>
        <p:grpSpPr>
          <a:xfrm>
            <a:off x="8568785" y="2639282"/>
            <a:ext cx="621030" cy="229235"/>
            <a:chOff x="8568785" y="2639282"/>
            <a:chExt cx="621030" cy="229235"/>
          </a:xfrm>
        </p:grpSpPr>
        <p:pic>
          <p:nvPicPr>
            <p:cNvPr id="172" name="object 172" descr="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8568785" y="2639282"/>
              <a:ext cx="102203" cy="184689"/>
            </a:xfrm>
            <a:prstGeom prst="rect">
              <a:avLst/>
            </a:prstGeom>
          </p:spPr>
        </p:pic>
        <p:pic>
          <p:nvPicPr>
            <p:cNvPr id="173" name="object 173" descr="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8698480" y="2695765"/>
              <a:ext cx="112810" cy="128206"/>
            </a:xfrm>
            <a:prstGeom prst="rect">
              <a:avLst/>
            </a:prstGeom>
          </p:spPr>
        </p:pic>
        <p:pic>
          <p:nvPicPr>
            <p:cNvPr id="174" name="object 174" descr="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8837199" y="2640806"/>
              <a:ext cx="103727" cy="183165"/>
            </a:xfrm>
            <a:prstGeom prst="rect">
              <a:avLst/>
            </a:prstGeom>
          </p:spPr>
        </p:pic>
        <p:pic>
          <p:nvPicPr>
            <p:cNvPr id="175" name="object 175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8966834" y="2697289"/>
              <a:ext cx="106775" cy="170878"/>
            </a:xfrm>
            <a:prstGeom prst="rect">
              <a:avLst/>
            </a:prstGeom>
          </p:spPr>
        </p:pic>
        <p:pic>
          <p:nvPicPr>
            <p:cNvPr id="176" name="object 176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9097994" y="2642330"/>
              <a:ext cx="91535" cy="180117"/>
            </a:xfrm>
            <a:prstGeom prst="rect">
              <a:avLst/>
            </a:prstGeom>
          </p:spPr>
        </p:pic>
      </p:grpSp>
      <p:grpSp>
        <p:nvGrpSpPr>
          <p:cNvPr id="177" name="object 177" descr=""/>
          <p:cNvGrpSpPr/>
          <p:nvPr/>
        </p:nvGrpSpPr>
        <p:grpSpPr>
          <a:xfrm>
            <a:off x="1917096" y="2968847"/>
            <a:ext cx="564515" cy="183515"/>
            <a:chOff x="1917096" y="2968847"/>
            <a:chExt cx="564515" cy="183515"/>
          </a:xfrm>
        </p:grpSpPr>
        <p:pic>
          <p:nvPicPr>
            <p:cNvPr id="178" name="object 178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917096" y="2981134"/>
              <a:ext cx="216598" cy="169354"/>
            </a:xfrm>
            <a:prstGeom prst="rect">
              <a:avLst/>
            </a:prstGeom>
          </p:spPr>
        </p:pic>
        <p:pic>
          <p:nvPicPr>
            <p:cNvPr id="179" name="object 179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2164175" y="2968847"/>
              <a:ext cx="96107" cy="181641"/>
            </a:xfrm>
            <a:prstGeom prst="rect">
              <a:avLst/>
            </a:prstGeom>
          </p:spPr>
        </p:pic>
        <p:pic>
          <p:nvPicPr>
            <p:cNvPr id="180" name="object 180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2293810" y="3025330"/>
              <a:ext cx="91535" cy="126682"/>
            </a:xfrm>
            <a:prstGeom prst="rect">
              <a:avLst/>
            </a:prstGeom>
          </p:spPr>
        </p:pic>
        <p:pic>
          <p:nvPicPr>
            <p:cNvPr id="181" name="object 181" descr="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2408205" y="2994850"/>
              <a:ext cx="73247" cy="157162"/>
            </a:xfrm>
            <a:prstGeom prst="rect">
              <a:avLst/>
            </a:prstGeom>
          </p:spPr>
        </p:pic>
      </p:grpSp>
      <p:grpSp>
        <p:nvGrpSpPr>
          <p:cNvPr id="182" name="object 182" descr=""/>
          <p:cNvGrpSpPr/>
          <p:nvPr/>
        </p:nvGrpSpPr>
        <p:grpSpPr>
          <a:xfrm>
            <a:off x="2565272" y="2968847"/>
            <a:ext cx="485140" cy="183515"/>
            <a:chOff x="2565272" y="2968847"/>
            <a:chExt cx="485140" cy="183515"/>
          </a:xfrm>
        </p:grpSpPr>
        <p:pic>
          <p:nvPicPr>
            <p:cNvPr id="183" name="object 183" descr="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2565272" y="2968847"/>
              <a:ext cx="103727" cy="183165"/>
            </a:xfrm>
            <a:prstGeom prst="rect">
              <a:avLst/>
            </a:prstGeom>
          </p:spPr>
        </p:pic>
        <p:pic>
          <p:nvPicPr>
            <p:cNvPr id="184" name="object 184" descr="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2702687" y="3025330"/>
              <a:ext cx="112759" cy="126682"/>
            </a:xfrm>
            <a:prstGeom prst="rect">
              <a:avLst/>
            </a:prstGeom>
          </p:spPr>
        </p:pic>
        <p:pic>
          <p:nvPicPr>
            <p:cNvPr id="185" name="object 185" descr="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2841466" y="3025330"/>
              <a:ext cx="105187" cy="126682"/>
            </a:xfrm>
            <a:prstGeom prst="rect">
              <a:avLst/>
            </a:prstGeom>
          </p:spPr>
        </p:pic>
        <p:pic>
          <p:nvPicPr>
            <p:cNvPr id="186" name="object 186" descr="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2971037" y="3025330"/>
              <a:ext cx="79343" cy="126682"/>
            </a:xfrm>
            <a:prstGeom prst="rect">
              <a:avLst/>
            </a:prstGeom>
          </p:spPr>
        </p:pic>
      </p:grpSp>
      <p:grpSp>
        <p:nvGrpSpPr>
          <p:cNvPr id="187" name="object 187" descr=""/>
          <p:cNvGrpSpPr/>
          <p:nvPr/>
        </p:nvGrpSpPr>
        <p:grpSpPr>
          <a:xfrm>
            <a:off x="3141821" y="2979610"/>
            <a:ext cx="117475" cy="172720"/>
            <a:chOff x="3141821" y="2979610"/>
            <a:chExt cx="117475" cy="172720"/>
          </a:xfrm>
        </p:grpSpPr>
        <p:sp>
          <p:nvSpPr>
            <p:cNvPr id="188" name="object 188" descr=""/>
            <p:cNvSpPr/>
            <p:nvPr/>
          </p:nvSpPr>
          <p:spPr>
            <a:xfrm>
              <a:off x="3141821" y="2979610"/>
              <a:ext cx="21590" cy="171450"/>
            </a:xfrm>
            <a:custGeom>
              <a:avLst/>
              <a:gdLst/>
              <a:ahLst/>
              <a:cxnLst/>
              <a:rect l="l" t="t" r="r" b="b"/>
              <a:pathLst>
                <a:path w="21589" h="171450">
                  <a:moveTo>
                    <a:pt x="16859" y="170878"/>
                  </a:moveTo>
                  <a:lnTo>
                    <a:pt x="4572" y="170878"/>
                  </a:lnTo>
                  <a:lnTo>
                    <a:pt x="3048" y="169354"/>
                  </a:lnTo>
                  <a:lnTo>
                    <a:pt x="3048" y="48768"/>
                  </a:lnTo>
                  <a:lnTo>
                    <a:pt x="4572" y="47244"/>
                  </a:lnTo>
                  <a:lnTo>
                    <a:pt x="16859" y="47244"/>
                  </a:lnTo>
                  <a:lnTo>
                    <a:pt x="18383" y="48768"/>
                  </a:lnTo>
                  <a:lnTo>
                    <a:pt x="18383" y="169354"/>
                  </a:lnTo>
                  <a:lnTo>
                    <a:pt x="16859" y="170878"/>
                  </a:lnTo>
                  <a:close/>
                </a:path>
                <a:path w="21589" h="171450">
                  <a:moveTo>
                    <a:pt x="13811" y="21336"/>
                  </a:moveTo>
                  <a:lnTo>
                    <a:pt x="6096" y="21336"/>
                  </a:lnTo>
                  <a:lnTo>
                    <a:pt x="0" y="15240"/>
                  </a:lnTo>
                  <a:lnTo>
                    <a:pt x="0" y="6096"/>
                  </a:lnTo>
                  <a:lnTo>
                    <a:pt x="1524" y="3048"/>
                  </a:lnTo>
                  <a:lnTo>
                    <a:pt x="4572" y="0"/>
                  </a:lnTo>
                  <a:lnTo>
                    <a:pt x="16859" y="0"/>
                  </a:lnTo>
                  <a:lnTo>
                    <a:pt x="19907" y="3048"/>
                  </a:lnTo>
                  <a:lnTo>
                    <a:pt x="21431" y="6096"/>
                  </a:lnTo>
                  <a:lnTo>
                    <a:pt x="21431" y="15240"/>
                  </a:lnTo>
                  <a:lnTo>
                    <a:pt x="16859" y="19812"/>
                  </a:lnTo>
                  <a:lnTo>
                    <a:pt x="13811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9" name="object 189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186112" y="2994850"/>
              <a:ext cx="73152" cy="157162"/>
            </a:xfrm>
            <a:prstGeom prst="rect">
              <a:avLst/>
            </a:prstGeom>
          </p:spPr>
        </p:pic>
      </p:grpSp>
      <p:grpSp>
        <p:nvGrpSpPr>
          <p:cNvPr id="190" name="object 190" descr=""/>
          <p:cNvGrpSpPr/>
          <p:nvPr/>
        </p:nvGrpSpPr>
        <p:grpSpPr>
          <a:xfrm>
            <a:off x="3335559" y="2967323"/>
            <a:ext cx="367665" cy="184785"/>
            <a:chOff x="3335559" y="2967323"/>
            <a:chExt cx="367665" cy="184785"/>
          </a:xfrm>
        </p:grpSpPr>
        <p:pic>
          <p:nvPicPr>
            <p:cNvPr id="191" name="object 191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3335559" y="2967323"/>
              <a:ext cx="184594" cy="184689"/>
            </a:xfrm>
            <a:prstGeom prst="rect">
              <a:avLst/>
            </a:prstGeom>
          </p:spPr>
        </p:pic>
        <p:pic>
          <p:nvPicPr>
            <p:cNvPr id="192" name="object 192" descr="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3547638" y="3025330"/>
              <a:ext cx="103675" cy="126682"/>
            </a:xfrm>
            <a:prstGeom prst="rect">
              <a:avLst/>
            </a:prstGeom>
          </p:spPr>
        </p:pic>
        <p:sp>
          <p:nvSpPr>
            <p:cNvPr id="193" name="object 193" descr=""/>
            <p:cNvSpPr/>
            <p:nvPr/>
          </p:nvSpPr>
          <p:spPr>
            <a:xfrm>
              <a:off x="3686365" y="2968847"/>
              <a:ext cx="17145" cy="182245"/>
            </a:xfrm>
            <a:custGeom>
              <a:avLst/>
              <a:gdLst/>
              <a:ahLst/>
              <a:cxnLst/>
              <a:rect l="l" t="t" r="r" b="b"/>
              <a:pathLst>
                <a:path w="17145" h="182244">
                  <a:moveTo>
                    <a:pt x="15240" y="181641"/>
                  </a:moveTo>
                  <a:lnTo>
                    <a:pt x="1524" y="181641"/>
                  </a:lnTo>
                  <a:lnTo>
                    <a:pt x="1524" y="180117"/>
                  </a:lnTo>
                  <a:lnTo>
                    <a:pt x="0" y="180117"/>
                  </a:lnTo>
                  <a:lnTo>
                    <a:pt x="0" y="1524"/>
                  </a:lnTo>
                  <a:lnTo>
                    <a:pt x="1524" y="1524"/>
                  </a:lnTo>
                  <a:lnTo>
                    <a:pt x="1524" y="0"/>
                  </a:lnTo>
                  <a:lnTo>
                    <a:pt x="13716" y="0"/>
                  </a:lnTo>
                  <a:lnTo>
                    <a:pt x="16764" y="3048"/>
                  </a:lnTo>
                  <a:lnTo>
                    <a:pt x="16764" y="178593"/>
                  </a:lnTo>
                  <a:lnTo>
                    <a:pt x="15240" y="180117"/>
                  </a:lnTo>
                  <a:lnTo>
                    <a:pt x="15240" y="1816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4" name="object 194" descr=""/>
          <p:cNvGrpSpPr/>
          <p:nvPr/>
        </p:nvGrpSpPr>
        <p:grpSpPr>
          <a:xfrm>
            <a:off x="3805332" y="2968370"/>
            <a:ext cx="445770" cy="184150"/>
            <a:chOff x="3805332" y="2968370"/>
            <a:chExt cx="445770" cy="184150"/>
          </a:xfrm>
        </p:grpSpPr>
        <p:sp>
          <p:nvSpPr>
            <p:cNvPr id="195" name="object 195" descr=""/>
            <p:cNvSpPr/>
            <p:nvPr/>
          </p:nvSpPr>
          <p:spPr>
            <a:xfrm>
              <a:off x="3805326" y="2968370"/>
              <a:ext cx="76835" cy="182245"/>
            </a:xfrm>
            <a:custGeom>
              <a:avLst/>
              <a:gdLst/>
              <a:ahLst/>
              <a:cxnLst/>
              <a:rect l="l" t="t" r="r" b="b"/>
              <a:pathLst>
                <a:path w="76835" h="182244">
                  <a:moveTo>
                    <a:pt x="15240" y="2540"/>
                  </a:moveTo>
                  <a:lnTo>
                    <a:pt x="13716" y="2540"/>
                  </a:lnTo>
                  <a:lnTo>
                    <a:pt x="13716" y="0"/>
                  </a:lnTo>
                  <a:lnTo>
                    <a:pt x="723" y="0"/>
                  </a:lnTo>
                  <a:lnTo>
                    <a:pt x="723" y="2540"/>
                  </a:lnTo>
                  <a:lnTo>
                    <a:pt x="0" y="2540"/>
                  </a:lnTo>
                  <a:lnTo>
                    <a:pt x="0" y="180340"/>
                  </a:lnTo>
                  <a:lnTo>
                    <a:pt x="381" y="180340"/>
                  </a:lnTo>
                  <a:lnTo>
                    <a:pt x="381" y="181610"/>
                  </a:lnTo>
                  <a:lnTo>
                    <a:pt x="14859" y="181610"/>
                  </a:lnTo>
                  <a:lnTo>
                    <a:pt x="14859" y="180340"/>
                  </a:lnTo>
                  <a:lnTo>
                    <a:pt x="15240" y="180340"/>
                  </a:lnTo>
                  <a:lnTo>
                    <a:pt x="15240" y="2540"/>
                  </a:lnTo>
                  <a:close/>
                </a:path>
                <a:path w="76835" h="182244">
                  <a:moveTo>
                    <a:pt x="73253" y="58483"/>
                  </a:moveTo>
                  <a:lnTo>
                    <a:pt x="59537" y="58483"/>
                  </a:lnTo>
                  <a:lnTo>
                    <a:pt x="58013" y="60007"/>
                  </a:lnTo>
                  <a:lnTo>
                    <a:pt x="58013" y="180594"/>
                  </a:lnTo>
                  <a:lnTo>
                    <a:pt x="59537" y="180594"/>
                  </a:lnTo>
                  <a:lnTo>
                    <a:pt x="59537" y="182118"/>
                  </a:lnTo>
                  <a:lnTo>
                    <a:pt x="73253" y="182118"/>
                  </a:lnTo>
                  <a:lnTo>
                    <a:pt x="73253" y="58483"/>
                  </a:lnTo>
                  <a:close/>
                </a:path>
                <a:path w="76835" h="182244">
                  <a:moveTo>
                    <a:pt x="76301" y="17335"/>
                  </a:moveTo>
                  <a:lnTo>
                    <a:pt x="74777" y="14287"/>
                  </a:lnTo>
                  <a:lnTo>
                    <a:pt x="71729" y="11239"/>
                  </a:lnTo>
                  <a:lnTo>
                    <a:pt x="59537" y="11239"/>
                  </a:lnTo>
                  <a:lnTo>
                    <a:pt x="56489" y="14287"/>
                  </a:lnTo>
                  <a:lnTo>
                    <a:pt x="56489" y="28003"/>
                  </a:lnTo>
                  <a:lnTo>
                    <a:pt x="59537" y="31051"/>
                  </a:lnTo>
                  <a:lnTo>
                    <a:pt x="62585" y="32575"/>
                  </a:lnTo>
                  <a:lnTo>
                    <a:pt x="70205" y="32575"/>
                  </a:lnTo>
                  <a:lnTo>
                    <a:pt x="76301" y="26479"/>
                  </a:lnTo>
                  <a:lnTo>
                    <a:pt x="76301" y="173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6" name="object 196" descr="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921251" y="2968847"/>
              <a:ext cx="205930" cy="183165"/>
            </a:xfrm>
            <a:prstGeom prst="rect">
              <a:avLst/>
            </a:prstGeom>
          </p:spPr>
        </p:pic>
        <p:pic>
          <p:nvPicPr>
            <p:cNvPr id="197" name="object 197" descr="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159186" y="2971895"/>
              <a:ext cx="91535" cy="178593"/>
            </a:xfrm>
            <a:prstGeom prst="rect">
              <a:avLst/>
            </a:prstGeom>
          </p:spPr>
        </p:pic>
      </p:grpSp>
      <p:grpSp>
        <p:nvGrpSpPr>
          <p:cNvPr id="198" name="object 198" descr=""/>
          <p:cNvGrpSpPr/>
          <p:nvPr/>
        </p:nvGrpSpPr>
        <p:grpSpPr>
          <a:xfrm>
            <a:off x="4343804" y="2965799"/>
            <a:ext cx="361950" cy="232410"/>
            <a:chOff x="4343804" y="2965799"/>
            <a:chExt cx="361950" cy="232410"/>
          </a:xfrm>
        </p:grpSpPr>
        <p:sp>
          <p:nvSpPr>
            <p:cNvPr id="199" name="object 199" descr=""/>
            <p:cNvSpPr/>
            <p:nvPr/>
          </p:nvSpPr>
          <p:spPr>
            <a:xfrm>
              <a:off x="4343804" y="2965799"/>
              <a:ext cx="43180" cy="229235"/>
            </a:xfrm>
            <a:custGeom>
              <a:avLst/>
              <a:gdLst/>
              <a:ahLst/>
              <a:cxnLst/>
              <a:rect l="l" t="t" r="r" b="b"/>
              <a:pathLst>
                <a:path w="43179" h="229235">
                  <a:moveTo>
                    <a:pt x="41124" y="1524"/>
                  </a:moveTo>
                  <a:lnTo>
                    <a:pt x="30456" y="1524"/>
                  </a:lnTo>
                  <a:lnTo>
                    <a:pt x="30456" y="0"/>
                  </a:lnTo>
                  <a:lnTo>
                    <a:pt x="41124" y="0"/>
                  </a:lnTo>
                  <a:lnTo>
                    <a:pt x="41124" y="1524"/>
                  </a:lnTo>
                  <a:close/>
                </a:path>
                <a:path w="43179" h="229235">
                  <a:moveTo>
                    <a:pt x="42648" y="227361"/>
                  </a:moveTo>
                  <a:lnTo>
                    <a:pt x="28932" y="227361"/>
                  </a:lnTo>
                  <a:lnTo>
                    <a:pt x="28932" y="225837"/>
                  </a:lnTo>
                  <a:lnTo>
                    <a:pt x="25527" y="219860"/>
                  </a:lnTo>
                  <a:lnTo>
                    <a:pt x="22264" y="213455"/>
                  </a:lnTo>
                  <a:lnTo>
                    <a:pt x="19288" y="206763"/>
                  </a:lnTo>
                  <a:lnTo>
                    <a:pt x="16740" y="199929"/>
                  </a:lnTo>
                  <a:lnTo>
                    <a:pt x="13596" y="193070"/>
                  </a:lnTo>
                  <a:lnTo>
                    <a:pt x="11025" y="186201"/>
                  </a:lnTo>
                  <a:lnTo>
                    <a:pt x="9024" y="179315"/>
                  </a:lnTo>
                  <a:lnTo>
                    <a:pt x="7596" y="172402"/>
                  </a:lnTo>
                  <a:lnTo>
                    <a:pt x="5572" y="165520"/>
                  </a:lnTo>
                  <a:lnTo>
                    <a:pt x="0" y="122229"/>
                  </a:lnTo>
                  <a:lnTo>
                    <a:pt x="0" y="107392"/>
                  </a:lnTo>
                  <a:lnTo>
                    <a:pt x="5572" y="63579"/>
                  </a:lnTo>
                  <a:lnTo>
                    <a:pt x="19288" y="22191"/>
                  </a:lnTo>
                  <a:lnTo>
                    <a:pt x="28932" y="1524"/>
                  </a:lnTo>
                  <a:lnTo>
                    <a:pt x="42648" y="1524"/>
                  </a:lnTo>
                  <a:lnTo>
                    <a:pt x="42648" y="4572"/>
                  </a:lnTo>
                  <a:lnTo>
                    <a:pt x="36337" y="17462"/>
                  </a:lnTo>
                  <a:lnTo>
                    <a:pt x="31027" y="30753"/>
                  </a:lnTo>
                  <a:lnTo>
                    <a:pt x="19954" y="72619"/>
                  </a:lnTo>
                  <a:lnTo>
                    <a:pt x="16740" y="114490"/>
                  </a:lnTo>
                  <a:lnTo>
                    <a:pt x="17049" y="128206"/>
                  </a:lnTo>
                  <a:lnTo>
                    <a:pt x="22836" y="169354"/>
                  </a:lnTo>
                  <a:lnTo>
                    <a:pt x="35694" y="210596"/>
                  </a:lnTo>
                  <a:lnTo>
                    <a:pt x="41124" y="224313"/>
                  </a:lnTo>
                  <a:lnTo>
                    <a:pt x="42648" y="224313"/>
                  </a:lnTo>
                  <a:lnTo>
                    <a:pt x="42648" y="227361"/>
                  </a:lnTo>
                  <a:close/>
                </a:path>
                <a:path w="43179" h="229235">
                  <a:moveTo>
                    <a:pt x="41124" y="228885"/>
                  </a:moveTo>
                  <a:lnTo>
                    <a:pt x="31980" y="228885"/>
                  </a:lnTo>
                  <a:lnTo>
                    <a:pt x="30456" y="227361"/>
                  </a:lnTo>
                  <a:lnTo>
                    <a:pt x="41124" y="227361"/>
                  </a:lnTo>
                  <a:lnTo>
                    <a:pt x="41124" y="2288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0" name="object 200" descr="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4418599" y="3025330"/>
              <a:ext cx="103584" cy="126682"/>
            </a:xfrm>
            <a:prstGeom prst="rect">
              <a:avLst/>
            </a:prstGeom>
          </p:spPr>
        </p:pic>
        <p:pic>
          <p:nvPicPr>
            <p:cNvPr id="201" name="object 201" descr="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4545139" y="3025330"/>
              <a:ext cx="106775" cy="172402"/>
            </a:xfrm>
            <a:prstGeom prst="rect">
              <a:avLst/>
            </a:prstGeom>
          </p:spPr>
        </p:pic>
        <p:sp>
          <p:nvSpPr>
            <p:cNvPr id="202" name="object 202" descr=""/>
            <p:cNvSpPr/>
            <p:nvPr/>
          </p:nvSpPr>
          <p:spPr>
            <a:xfrm>
              <a:off x="4682394" y="3126009"/>
              <a:ext cx="22860" cy="24765"/>
            </a:xfrm>
            <a:custGeom>
              <a:avLst/>
              <a:gdLst/>
              <a:ahLst/>
              <a:cxnLst/>
              <a:rect l="l" t="t" r="r" b="b"/>
              <a:pathLst>
                <a:path w="22860" h="24764">
                  <a:moveTo>
                    <a:pt x="18288" y="24479"/>
                  </a:moveTo>
                  <a:lnTo>
                    <a:pt x="4572" y="24479"/>
                  </a:lnTo>
                  <a:lnTo>
                    <a:pt x="1524" y="21431"/>
                  </a:lnTo>
                  <a:lnTo>
                    <a:pt x="0" y="18383"/>
                  </a:lnTo>
                  <a:lnTo>
                    <a:pt x="0" y="7619"/>
                  </a:lnTo>
                  <a:lnTo>
                    <a:pt x="1524" y="4571"/>
                  </a:lnTo>
                  <a:lnTo>
                    <a:pt x="4572" y="1523"/>
                  </a:lnTo>
                  <a:lnTo>
                    <a:pt x="7620" y="0"/>
                  </a:lnTo>
                  <a:lnTo>
                    <a:pt x="15240" y="0"/>
                  </a:lnTo>
                  <a:lnTo>
                    <a:pt x="18288" y="1523"/>
                  </a:lnTo>
                  <a:lnTo>
                    <a:pt x="21336" y="4571"/>
                  </a:lnTo>
                  <a:lnTo>
                    <a:pt x="22860" y="7619"/>
                  </a:lnTo>
                  <a:lnTo>
                    <a:pt x="22860" y="12191"/>
                  </a:lnTo>
                  <a:lnTo>
                    <a:pt x="22860" y="16859"/>
                  </a:lnTo>
                  <a:lnTo>
                    <a:pt x="21336" y="21431"/>
                  </a:lnTo>
                  <a:lnTo>
                    <a:pt x="18288" y="244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3" name="object 203" descr=""/>
          <p:cNvGrpSpPr/>
          <p:nvPr/>
        </p:nvGrpSpPr>
        <p:grpSpPr>
          <a:xfrm>
            <a:off x="4805934" y="2979610"/>
            <a:ext cx="155575" cy="171450"/>
            <a:chOff x="4805934" y="2979610"/>
            <a:chExt cx="155575" cy="171450"/>
          </a:xfrm>
        </p:grpSpPr>
        <p:sp>
          <p:nvSpPr>
            <p:cNvPr id="204" name="object 204" descr=""/>
            <p:cNvSpPr/>
            <p:nvPr/>
          </p:nvSpPr>
          <p:spPr>
            <a:xfrm>
              <a:off x="4805934" y="2979610"/>
              <a:ext cx="20320" cy="171450"/>
            </a:xfrm>
            <a:custGeom>
              <a:avLst/>
              <a:gdLst/>
              <a:ahLst/>
              <a:cxnLst/>
              <a:rect l="l" t="t" r="r" b="b"/>
              <a:pathLst>
                <a:path w="20320" h="171450">
                  <a:moveTo>
                    <a:pt x="16764" y="170878"/>
                  </a:moveTo>
                  <a:lnTo>
                    <a:pt x="3048" y="170878"/>
                  </a:lnTo>
                  <a:lnTo>
                    <a:pt x="3048" y="169354"/>
                  </a:lnTo>
                  <a:lnTo>
                    <a:pt x="1524" y="169354"/>
                  </a:lnTo>
                  <a:lnTo>
                    <a:pt x="1524" y="48768"/>
                  </a:lnTo>
                  <a:lnTo>
                    <a:pt x="3048" y="48768"/>
                  </a:lnTo>
                  <a:lnTo>
                    <a:pt x="3048" y="47244"/>
                  </a:lnTo>
                  <a:lnTo>
                    <a:pt x="16764" y="47244"/>
                  </a:lnTo>
                  <a:lnTo>
                    <a:pt x="16764" y="170878"/>
                  </a:lnTo>
                  <a:close/>
                </a:path>
                <a:path w="20320" h="171450">
                  <a:moveTo>
                    <a:pt x="13716" y="21336"/>
                  </a:moveTo>
                  <a:lnTo>
                    <a:pt x="6096" y="21336"/>
                  </a:lnTo>
                  <a:lnTo>
                    <a:pt x="3048" y="19812"/>
                  </a:lnTo>
                  <a:lnTo>
                    <a:pt x="0" y="16764"/>
                  </a:lnTo>
                  <a:lnTo>
                    <a:pt x="0" y="3048"/>
                  </a:lnTo>
                  <a:lnTo>
                    <a:pt x="3048" y="0"/>
                  </a:lnTo>
                  <a:lnTo>
                    <a:pt x="16764" y="0"/>
                  </a:lnTo>
                  <a:lnTo>
                    <a:pt x="16764" y="1524"/>
                  </a:lnTo>
                  <a:lnTo>
                    <a:pt x="18288" y="3048"/>
                  </a:lnTo>
                  <a:lnTo>
                    <a:pt x="19812" y="6096"/>
                  </a:lnTo>
                  <a:lnTo>
                    <a:pt x="19812" y="15240"/>
                  </a:lnTo>
                  <a:lnTo>
                    <a:pt x="13716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5" name="object 205" descr="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4865370" y="3025330"/>
              <a:ext cx="96107" cy="125158"/>
            </a:xfrm>
            <a:prstGeom prst="rect">
              <a:avLst/>
            </a:prstGeom>
          </p:spPr>
        </p:pic>
      </p:grpSp>
      <p:grpSp>
        <p:nvGrpSpPr>
          <p:cNvPr id="206" name="object 206" descr=""/>
          <p:cNvGrpSpPr/>
          <p:nvPr/>
        </p:nvGrpSpPr>
        <p:grpSpPr>
          <a:xfrm>
            <a:off x="5063680" y="3025330"/>
            <a:ext cx="297815" cy="172720"/>
            <a:chOff x="5063680" y="3025330"/>
            <a:chExt cx="297815" cy="172720"/>
          </a:xfrm>
        </p:grpSpPr>
        <p:pic>
          <p:nvPicPr>
            <p:cNvPr id="207" name="object 207" descr="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5063680" y="3025330"/>
              <a:ext cx="169354" cy="125158"/>
            </a:xfrm>
            <a:prstGeom prst="rect">
              <a:avLst/>
            </a:prstGeom>
          </p:spPr>
        </p:pic>
        <p:pic>
          <p:nvPicPr>
            <p:cNvPr id="208" name="object 208" descr="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5254371" y="3026854"/>
              <a:ext cx="106775" cy="170878"/>
            </a:xfrm>
            <a:prstGeom prst="rect">
              <a:avLst/>
            </a:prstGeom>
          </p:spPr>
        </p:pic>
      </p:grpSp>
      <p:grpSp>
        <p:nvGrpSpPr>
          <p:cNvPr id="209" name="object 209" descr=""/>
          <p:cNvGrpSpPr/>
          <p:nvPr/>
        </p:nvGrpSpPr>
        <p:grpSpPr>
          <a:xfrm>
            <a:off x="5432774" y="2994850"/>
            <a:ext cx="781050" cy="203200"/>
            <a:chOff x="5432774" y="2994850"/>
            <a:chExt cx="781050" cy="203200"/>
          </a:xfrm>
        </p:grpSpPr>
        <p:pic>
          <p:nvPicPr>
            <p:cNvPr id="210" name="object 210" descr="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5432774" y="2994850"/>
              <a:ext cx="73247" cy="157162"/>
            </a:xfrm>
            <a:prstGeom prst="rect">
              <a:avLst/>
            </a:prstGeom>
          </p:spPr>
        </p:pic>
        <p:pic>
          <p:nvPicPr>
            <p:cNvPr id="211" name="object 211" descr="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5536501" y="3026854"/>
              <a:ext cx="96107" cy="125158"/>
            </a:xfrm>
            <a:prstGeom prst="rect">
              <a:avLst/>
            </a:prstGeom>
          </p:spPr>
        </p:pic>
        <p:pic>
          <p:nvPicPr>
            <p:cNvPr id="212" name="object 212" descr="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5675280" y="3025330"/>
              <a:ext cx="167830" cy="125158"/>
            </a:xfrm>
            <a:prstGeom prst="rect">
              <a:avLst/>
            </a:prstGeom>
          </p:spPr>
        </p:pic>
        <p:pic>
          <p:nvPicPr>
            <p:cNvPr id="213" name="object 213" descr="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5887307" y="3025330"/>
              <a:ext cx="167830" cy="125158"/>
            </a:xfrm>
            <a:prstGeom prst="rect">
              <a:avLst/>
            </a:prstGeom>
          </p:spPr>
        </p:pic>
        <p:pic>
          <p:nvPicPr>
            <p:cNvPr id="214" name="object 214" descr="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6076569" y="3026854"/>
              <a:ext cx="137159" cy="170878"/>
            </a:xfrm>
            <a:prstGeom prst="rect">
              <a:avLst/>
            </a:prstGeom>
          </p:spPr>
        </p:pic>
      </p:grpSp>
      <p:grpSp>
        <p:nvGrpSpPr>
          <p:cNvPr id="215" name="object 215" descr=""/>
          <p:cNvGrpSpPr/>
          <p:nvPr/>
        </p:nvGrpSpPr>
        <p:grpSpPr>
          <a:xfrm>
            <a:off x="6299168" y="2994850"/>
            <a:ext cx="572135" cy="157480"/>
            <a:chOff x="6299168" y="2994850"/>
            <a:chExt cx="572135" cy="157480"/>
          </a:xfrm>
        </p:grpSpPr>
        <p:pic>
          <p:nvPicPr>
            <p:cNvPr id="216" name="object 216" descr="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6299168" y="2994850"/>
              <a:ext cx="73247" cy="157162"/>
            </a:xfrm>
            <a:prstGeom prst="rect">
              <a:avLst/>
            </a:prstGeom>
          </p:spPr>
        </p:pic>
        <p:pic>
          <p:nvPicPr>
            <p:cNvPr id="217" name="object 217" descr="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6393808" y="3025330"/>
              <a:ext cx="103670" cy="126682"/>
            </a:xfrm>
            <a:prstGeom prst="rect">
              <a:avLst/>
            </a:prstGeom>
          </p:spPr>
        </p:pic>
        <p:pic>
          <p:nvPicPr>
            <p:cNvPr id="218" name="object 218" descr="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6534054" y="3025330"/>
              <a:ext cx="94583" cy="125158"/>
            </a:xfrm>
            <a:prstGeom prst="rect">
              <a:avLst/>
            </a:prstGeom>
          </p:spPr>
        </p:pic>
        <p:pic>
          <p:nvPicPr>
            <p:cNvPr id="219" name="object 219" descr="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6660642" y="3025330"/>
              <a:ext cx="80867" cy="126682"/>
            </a:xfrm>
            <a:prstGeom prst="rect">
              <a:avLst/>
            </a:prstGeom>
          </p:spPr>
        </p:pic>
        <p:pic>
          <p:nvPicPr>
            <p:cNvPr id="220" name="object 220" descr="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6767469" y="3025330"/>
              <a:ext cx="103675" cy="126682"/>
            </a:xfrm>
            <a:prstGeom prst="rect">
              <a:avLst/>
            </a:prstGeom>
          </p:spPr>
        </p:pic>
      </p:grpSp>
      <p:grpSp>
        <p:nvGrpSpPr>
          <p:cNvPr id="221" name="object 221" descr=""/>
          <p:cNvGrpSpPr/>
          <p:nvPr/>
        </p:nvGrpSpPr>
        <p:grpSpPr>
          <a:xfrm>
            <a:off x="6967252" y="3025330"/>
            <a:ext cx="535305" cy="127000"/>
            <a:chOff x="6967252" y="3025330"/>
            <a:chExt cx="535305" cy="127000"/>
          </a:xfrm>
        </p:grpSpPr>
        <p:pic>
          <p:nvPicPr>
            <p:cNvPr id="222" name="object 222" descr="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6967252" y="3025330"/>
              <a:ext cx="167735" cy="125158"/>
            </a:xfrm>
            <a:prstGeom prst="rect">
              <a:avLst/>
            </a:prstGeom>
          </p:spPr>
        </p:pic>
        <p:pic>
          <p:nvPicPr>
            <p:cNvPr id="223" name="object 223" descr="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7177754" y="3026854"/>
              <a:ext cx="96012" cy="125158"/>
            </a:xfrm>
            <a:prstGeom prst="rect">
              <a:avLst/>
            </a:prstGeom>
          </p:spPr>
        </p:pic>
        <p:pic>
          <p:nvPicPr>
            <p:cNvPr id="224" name="object 224" descr="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7305865" y="3025330"/>
              <a:ext cx="80772" cy="126682"/>
            </a:xfrm>
            <a:prstGeom prst="rect">
              <a:avLst/>
            </a:prstGeom>
          </p:spPr>
        </p:pic>
        <p:pic>
          <p:nvPicPr>
            <p:cNvPr id="225" name="object 225" descr="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7411116" y="3025330"/>
              <a:ext cx="91440" cy="126682"/>
            </a:xfrm>
            <a:prstGeom prst="rect">
              <a:avLst/>
            </a:prstGeom>
          </p:spPr>
        </p:pic>
      </p:grpSp>
      <p:grpSp>
        <p:nvGrpSpPr>
          <p:cNvPr id="226" name="object 226" descr=""/>
          <p:cNvGrpSpPr/>
          <p:nvPr/>
        </p:nvGrpSpPr>
        <p:grpSpPr>
          <a:xfrm>
            <a:off x="7533131" y="2968370"/>
            <a:ext cx="317500" cy="219075"/>
            <a:chOff x="7533131" y="2968370"/>
            <a:chExt cx="317500" cy="219075"/>
          </a:xfrm>
        </p:grpSpPr>
        <p:sp>
          <p:nvSpPr>
            <p:cNvPr id="227" name="object 227" descr=""/>
            <p:cNvSpPr/>
            <p:nvPr/>
          </p:nvSpPr>
          <p:spPr>
            <a:xfrm>
              <a:off x="7533119" y="2968370"/>
              <a:ext cx="15240" cy="181610"/>
            </a:xfrm>
            <a:custGeom>
              <a:avLst/>
              <a:gdLst/>
              <a:ahLst/>
              <a:cxnLst/>
              <a:rect l="l" t="t" r="r" b="b"/>
              <a:pathLst>
                <a:path w="15240" h="181610">
                  <a:moveTo>
                    <a:pt x="15240" y="2540"/>
                  </a:moveTo>
                  <a:lnTo>
                    <a:pt x="14516" y="2540"/>
                  </a:lnTo>
                  <a:lnTo>
                    <a:pt x="14516" y="0"/>
                  </a:lnTo>
                  <a:lnTo>
                    <a:pt x="1524" y="0"/>
                  </a:lnTo>
                  <a:lnTo>
                    <a:pt x="1524" y="2540"/>
                  </a:lnTo>
                  <a:lnTo>
                    <a:pt x="0" y="2540"/>
                  </a:lnTo>
                  <a:lnTo>
                    <a:pt x="0" y="180340"/>
                  </a:lnTo>
                  <a:lnTo>
                    <a:pt x="1524" y="180340"/>
                  </a:lnTo>
                  <a:lnTo>
                    <a:pt x="1524" y="181610"/>
                  </a:lnTo>
                  <a:lnTo>
                    <a:pt x="15240" y="181610"/>
                  </a:lnTo>
                  <a:lnTo>
                    <a:pt x="15240" y="180340"/>
                  </a:lnTo>
                  <a:lnTo>
                    <a:pt x="15240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8" name="object 228" descr="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7583480" y="3025330"/>
              <a:ext cx="103670" cy="126682"/>
            </a:xfrm>
            <a:prstGeom prst="rect">
              <a:avLst/>
            </a:prstGeom>
          </p:spPr>
        </p:pic>
        <p:pic>
          <p:nvPicPr>
            <p:cNvPr id="229" name="object 229" descr="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7713058" y="3025330"/>
              <a:ext cx="79343" cy="126682"/>
            </a:xfrm>
            <a:prstGeom prst="rect">
              <a:avLst/>
            </a:prstGeom>
          </p:spPr>
        </p:pic>
        <p:sp>
          <p:nvSpPr>
            <p:cNvPr id="230" name="object 230" descr=""/>
            <p:cNvSpPr/>
            <p:nvPr/>
          </p:nvSpPr>
          <p:spPr>
            <a:xfrm>
              <a:off x="7812214" y="3126009"/>
              <a:ext cx="38100" cy="61594"/>
            </a:xfrm>
            <a:custGeom>
              <a:avLst/>
              <a:gdLst/>
              <a:ahLst/>
              <a:cxnLst/>
              <a:rect l="l" t="t" r="r" b="b"/>
              <a:pathLst>
                <a:path w="38100" h="61594">
                  <a:moveTo>
                    <a:pt x="10668" y="61055"/>
                  </a:moveTo>
                  <a:lnTo>
                    <a:pt x="0" y="61055"/>
                  </a:lnTo>
                  <a:lnTo>
                    <a:pt x="0" y="58007"/>
                  </a:lnTo>
                  <a:lnTo>
                    <a:pt x="18288" y="22955"/>
                  </a:lnTo>
                  <a:lnTo>
                    <a:pt x="18288" y="3048"/>
                  </a:lnTo>
                  <a:lnTo>
                    <a:pt x="21336" y="0"/>
                  </a:lnTo>
                  <a:lnTo>
                    <a:pt x="33528" y="0"/>
                  </a:lnTo>
                  <a:lnTo>
                    <a:pt x="36576" y="3048"/>
                  </a:lnTo>
                  <a:lnTo>
                    <a:pt x="36576" y="4572"/>
                  </a:lnTo>
                  <a:lnTo>
                    <a:pt x="38100" y="6096"/>
                  </a:lnTo>
                  <a:lnTo>
                    <a:pt x="38100" y="10668"/>
                  </a:lnTo>
                  <a:lnTo>
                    <a:pt x="36576" y="12192"/>
                  </a:lnTo>
                  <a:lnTo>
                    <a:pt x="36576" y="19907"/>
                  </a:lnTo>
                  <a:lnTo>
                    <a:pt x="35052" y="21431"/>
                  </a:lnTo>
                  <a:lnTo>
                    <a:pt x="35052" y="24479"/>
                  </a:lnTo>
                  <a:lnTo>
                    <a:pt x="33528" y="26003"/>
                  </a:lnTo>
                  <a:lnTo>
                    <a:pt x="33528" y="27527"/>
                  </a:lnTo>
                  <a:lnTo>
                    <a:pt x="30480" y="30575"/>
                  </a:lnTo>
                  <a:lnTo>
                    <a:pt x="12192" y="58007"/>
                  </a:lnTo>
                  <a:lnTo>
                    <a:pt x="12192" y="59531"/>
                  </a:lnTo>
                  <a:lnTo>
                    <a:pt x="10668" y="59531"/>
                  </a:lnTo>
                  <a:lnTo>
                    <a:pt x="10668" y="610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1" name="object 231" descr=""/>
          <p:cNvGrpSpPr/>
          <p:nvPr/>
        </p:nvGrpSpPr>
        <p:grpSpPr>
          <a:xfrm>
            <a:off x="7943374" y="2968847"/>
            <a:ext cx="329565" cy="229235"/>
            <a:chOff x="7943374" y="2968847"/>
            <a:chExt cx="329565" cy="229235"/>
          </a:xfrm>
        </p:grpSpPr>
        <p:pic>
          <p:nvPicPr>
            <p:cNvPr id="232" name="object 232" descr="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7943374" y="2968847"/>
              <a:ext cx="103727" cy="183165"/>
            </a:xfrm>
            <a:prstGeom prst="rect">
              <a:avLst/>
            </a:prstGeom>
          </p:spPr>
        </p:pic>
        <p:pic>
          <p:nvPicPr>
            <p:cNvPr id="233" name="object 233" descr="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8089868" y="3025330"/>
              <a:ext cx="182975" cy="172402"/>
            </a:xfrm>
            <a:prstGeom prst="rect">
              <a:avLst/>
            </a:prstGeom>
          </p:spPr>
        </p:pic>
      </p:grpSp>
      <p:grpSp>
        <p:nvGrpSpPr>
          <p:cNvPr id="234" name="object 234" descr=""/>
          <p:cNvGrpSpPr/>
          <p:nvPr/>
        </p:nvGrpSpPr>
        <p:grpSpPr>
          <a:xfrm>
            <a:off x="8361330" y="2965799"/>
            <a:ext cx="753745" cy="229235"/>
            <a:chOff x="8361330" y="2965799"/>
            <a:chExt cx="753745" cy="229235"/>
          </a:xfrm>
        </p:grpSpPr>
        <p:pic>
          <p:nvPicPr>
            <p:cNvPr id="235" name="object 235" descr="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8361330" y="3025330"/>
              <a:ext cx="167735" cy="125158"/>
            </a:xfrm>
            <a:prstGeom prst="rect">
              <a:avLst/>
            </a:prstGeom>
          </p:spPr>
        </p:pic>
        <p:pic>
          <p:nvPicPr>
            <p:cNvPr id="236" name="object 236" descr="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8564271" y="3025330"/>
              <a:ext cx="112752" cy="126682"/>
            </a:xfrm>
            <a:prstGeom prst="rect">
              <a:avLst/>
            </a:prstGeom>
          </p:spPr>
        </p:pic>
        <p:pic>
          <p:nvPicPr>
            <p:cNvPr id="237" name="object 237" descr="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8710612" y="3026854"/>
              <a:ext cx="96107" cy="125158"/>
            </a:xfrm>
            <a:prstGeom prst="rect">
              <a:avLst/>
            </a:prstGeom>
          </p:spPr>
        </p:pic>
        <p:pic>
          <p:nvPicPr>
            <p:cNvPr id="238" name="object 238" descr="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8832627" y="2994850"/>
              <a:ext cx="73247" cy="157162"/>
            </a:xfrm>
            <a:prstGeom prst="rect">
              <a:avLst/>
            </a:prstGeom>
          </p:spPr>
        </p:pic>
        <p:pic>
          <p:nvPicPr>
            <p:cNvPr id="239" name="object 239" descr="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8937879" y="2968847"/>
              <a:ext cx="96107" cy="181641"/>
            </a:xfrm>
            <a:prstGeom prst="rect">
              <a:avLst/>
            </a:prstGeom>
          </p:spPr>
        </p:pic>
        <p:sp>
          <p:nvSpPr>
            <p:cNvPr id="240" name="object 240" descr=""/>
            <p:cNvSpPr/>
            <p:nvPr/>
          </p:nvSpPr>
          <p:spPr>
            <a:xfrm>
              <a:off x="9072086" y="2965799"/>
              <a:ext cx="43180" cy="229235"/>
            </a:xfrm>
            <a:custGeom>
              <a:avLst/>
              <a:gdLst/>
              <a:ahLst/>
              <a:cxnLst/>
              <a:rect l="l" t="t" r="r" b="b"/>
              <a:pathLst>
                <a:path w="43179" h="229235">
                  <a:moveTo>
                    <a:pt x="12192" y="1524"/>
                  </a:moveTo>
                  <a:lnTo>
                    <a:pt x="1524" y="1524"/>
                  </a:lnTo>
                  <a:lnTo>
                    <a:pt x="1524" y="0"/>
                  </a:lnTo>
                  <a:lnTo>
                    <a:pt x="12192" y="0"/>
                  </a:lnTo>
                  <a:lnTo>
                    <a:pt x="12192" y="1524"/>
                  </a:lnTo>
                  <a:close/>
                </a:path>
                <a:path w="43179" h="229235">
                  <a:moveTo>
                    <a:pt x="13716" y="227361"/>
                  </a:moveTo>
                  <a:lnTo>
                    <a:pt x="0" y="227361"/>
                  </a:lnTo>
                  <a:lnTo>
                    <a:pt x="0" y="224313"/>
                  </a:lnTo>
                  <a:lnTo>
                    <a:pt x="6310" y="210596"/>
                  </a:lnTo>
                  <a:lnTo>
                    <a:pt x="11620" y="196869"/>
                  </a:lnTo>
                  <a:lnTo>
                    <a:pt x="22693" y="155638"/>
                  </a:lnTo>
                  <a:lnTo>
                    <a:pt x="25908" y="114490"/>
                  </a:lnTo>
                  <a:lnTo>
                    <a:pt x="25598" y="100735"/>
                  </a:lnTo>
                  <a:lnTo>
                    <a:pt x="19812" y="58007"/>
                  </a:lnTo>
                  <a:lnTo>
                    <a:pt x="6310" y="17462"/>
                  </a:lnTo>
                  <a:lnTo>
                    <a:pt x="0" y="4572"/>
                  </a:lnTo>
                  <a:lnTo>
                    <a:pt x="0" y="1524"/>
                  </a:lnTo>
                  <a:lnTo>
                    <a:pt x="13716" y="1524"/>
                  </a:lnTo>
                  <a:lnTo>
                    <a:pt x="20050" y="15295"/>
                  </a:lnTo>
                  <a:lnTo>
                    <a:pt x="35052" y="56483"/>
                  </a:lnTo>
                  <a:lnTo>
                    <a:pt x="42124" y="99854"/>
                  </a:lnTo>
                  <a:lnTo>
                    <a:pt x="42672" y="114490"/>
                  </a:lnTo>
                  <a:lnTo>
                    <a:pt x="42648" y="121586"/>
                  </a:lnTo>
                  <a:lnTo>
                    <a:pt x="37076" y="165520"/>
                  </a:lnTo>
                  <a:lnTo>
                    <a:pt x="23360" y="206763"/>
                  </a:lnTo>
                  <a:lnTo>
                    <a:pt x="13716" y="225837"/>
                  </a:lnTo>
                  <a:lnTo>
                    <a:pt x="13716" y="227361"/>
                  </a:lnTo>
                  <a:close/>
                </a:path>
                <a:path w="43179" h="229235">
                  <a:moveTo>
                    <a:pt x="10668" y="228885"/>
                  </a:moveTo>
                  <a:lnTo>
                    <a:pt x="1524" y="228885"/>
                  </a:lnTo>
                  <a:lnTo>
                    <a:pt x="1524" y="227361"/>
                  </a:lnTo>
                  <a:lnTo>
                    <a:pt x="12192" y="227361"/>
                  </a:lnTo>
                  <a:lnTo>
                    <a:pt x="10668" y="2288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41" name="object 241" descr="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1908710" y="3598254"/>
            <a:ext cx="675617" cy="189176"/>
          </a:xfrm>
          <a:prstGeom prst="rect">
            <a:avLst/>
          </a:prstGeom>
        </p:spPr>
      </p:pic>
      <p:pic>
        <p:nvPicPr>
          <p:cNvPr id="242" name="object 242" descr="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2659089" y="3610446"/>
            <a:ext cx="392058" cy="221275"/>
          </a:xfrm>
          <a:prstGeom prst="rect">
            <a:avLst/>
          </a:prstGeom>
        </p:spPr>
      </p:pic>
      <p:sp>
        <p:nvSpPr>
          <p:cNvPr id="243" name="object 243" descr=""/>
          <p:cNvSpPr/>
          <p:nvPr/>
        </p:nvSpPr>
        <p:spPr>
          <a:xfrm>
            <a:off x="3115913" y="3702843"/>
            <a:ext cx="134620" cy="15240"/>
          </a:xfrm>
          <a:custGeom>
            <a:avLst/>
            <a:gdLst/>
            <a:ahLst/>
            <a:cxnLst/>
            <a:rect l="l" t="t" r="r" b="b"/>
            <a:pathLst>
              <a:path w="134619" h="15239">
                <a:moveTo>
                  <a:pt x="132683" y="3048"/>
                </a:moveTo>
                <a:lnTo>
                  <a:pt x="1524" y="3048"/>
                </a:lnTo>
                <a:lnTo>
                  <a:pt x="1524" y="1524"/>
                </a:lnTo>
                <a:lnTo>
                  <a:pt x="3048" y="0"/>
                </a:lnTo>
                <a:lnTo>
                  <a:pt x="131159" y="0"/>
                </a:lnTo>
                <a:lnTo>
                  <a:pt x="131159" y="1524"/>
                </a:lnTo>
                <a:lnTo>
                  <a:pt x="132683" y="1524"/>
                </a:lnTo>
                <a:lnTo>
                  <a:pt x="132683" y="3048"/>
                </a:lnTo>
                <a:close/>
              </a:path>
              <a:path w="134619" h="15239">
                <a:moveTo>
                  <a:pt x="132683" y="15240"/>
                </a:moveTo>
                <a:lnTo>
                  <a:pt x="1524" y="15240"/>
                </a:lnTo>
                <a:lnTo>
                  <a:pt x="1524" y="13716"/>
                </a:lnTo>
                <a:lnTo>
                  <a:pt x="0" y="12192"/>
                </a:lnTo>
                <a:lnTo>
                  <a:pt x="0" y="3048"/>
                </a:lnTo>
                <a:lnTo>
                  <a:pt x="134207" y="3048"/>
                </a:lnTo>
                <a:lnTo>
                  <a:pt x="134207" y="12192"/>
                </a:lnTo>
                <a:lnTo>
                  <a:pt x="132683" y="13716"/>
                </a:lnTo>
                <a:lnTo>
                  <a:pt x="132683" y="15240"/>
                </a:lnTo>
                <a:close/>
              </a:path>
            </a:pathLst>
          </a:custGeom>
          <a:solidFill>
            <a:srgbClr val="FBBC1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44" name="object 244" descr=""/>
          <p:cNvGrpSpPr/>
          <p:nvPr/>
        </p:nvGrpSpPr>
        <p:grpSpPr>
          <a:xfrm>
            <a:off x="3332511" y="3602069"/>
            <a:ext cx="871219" cy="230504"/>
            <a:chOff x="3332511" y="3602069"/>
            <a:chExt cx="871219" cy="230504"/>
          </a:xfrm>
        </p:grpSpPr>
        <p:pic>
          <p:nvPicPr>
            <p:cNvPr id="245" name="object 245" descr="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3332511" y="3602069"/>
              <a:ext cx="88487" cy="183070"/>
            </a:xfrm>
            <a:prstGeom prst="rect">
              <a:avLst/>
            </a:prstGeom>
          </p:spPr>
        </p:pic>
        <p:pic>
          <p:nvPicPr>
            <p:cNvPr id="246" name="object 246" descr="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3449954" y="3658552"/>
              <a:ext cx="96107" cy="126587"/>
            </a:xfrm>
            <a:prstGeom prst="rect">
              <a:avLst/>
            </a:prstGeom>
          </p:spPr>
        </p:pic>
        <p:pic>
          <p:nvPicPr>
            <p:cNvPr id="247" name="object 247" descr="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3579706" y="3658552"/>
              <a:ext cx="112637" cy="128111"/>
            </a:xfrm>
            <a:prstGeom prst="rect">
              <a:avLst/>
            </a:prstGeom>
          </p:spPr>
        </p:pic>
        <p:pic>
          <p:nvPicPr>
            <p:cNvPr id="248" name="object 248" descr="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3712273" y="3660076"/>
              <a:ext cx="169354" cy="125063"/>
            </a:xfrm>
            <a:prstGeom prst="rect">
              <a:avLst/>
            </a:prstGeom>
          </p:spPr>
        </p:pic>
        <p:sp>
          <p:nvSpPr>
            <p:cNvPr id="249" name="object 249" descr=""/>
            <p:cNvSpPr/>
            <p:nvPr/>
          </p:nvSpPr>
          <p:spPr>
            <a:xfrm>
              <a:off x="3909059" y="3612737"/>
              <a:ext cx="21590" cy="172720"/>
            </a:xfrm>
            <a:custGeom>
              <a:avLst/>
              <a:gdLst/>
              <a:ahLst/>
              <a:cxnLst/>
              <a:rect l="l" t="t" r="r" b="b"/>
              <a:pathLst>
                <a:path w="21589" h="172720">
                  <a:moveTo>
                    <a:pt x="16764" y="48863"/>
                  </a:moveTo>
                  <a:lnTo>
                    <a:pt x="4572" y="48863"/>
                  </a:lnTo>
                  <a:lnTo>
                    <a:pt x="6096" y="47339"/>
                  </a:lnTo>
                  <a:lnTo>
                    <a:pt x="15240" y="47339"/>
                  </a:lnTo>
                  <a:lnTo>
                    <a:pt x="16764" y="48863"/>
                  </a:lnTo>
                  <a:close/>
                </a:path>
                <a:path w="21589" h="172720">
                  <a:moveTo>
                    <a:pt x="18288" y="170878"/>
                  </a:moveTo>
                  <a:lnTo>
                    <a:pt x="3048" y="170878"/>
                  </a:lnTo>
                  <a:lnTo>
                    <a:pt x="3048" y="48863"/>
                  </a:lnTo>
                  <a:lnTo>
                    <a:pt x="18288" y="48863"/>
                  </a:lnTo>
                  <a:lnTo>
                    <a:pt x="18288" y="170878"/>
                  </a:lnTo>
                  <a:close/>
                </a:path>
                <a:path w="21589" h="172720">
                  <a:moveTo>
                    <a:pt x="15240" y="172402"/>
                  </a:moveTo>
                  <a:lnTo>
                    <a:pt x="6096" y="172402"/>
                  </a:lnTo>
                  <a:lnTo>
                    <a:pt x="4572" y="170878"/>
                  </a:lnTo>
                  <a:lnTo>
                    <a:pt x="16764" y="170878"/>
                  </a:lnTo>
                  <a:lnTo>
                    <a:pt x="15240" y="172402"/>
                  </a:lnTo>
                  <a:close/>
                </a:path>
                <a:path w="21589" h="172720">
                  <a:moveTo>
                    <a:pt x="16764" y="21431"/>
                  </a:moveTo>
                  <a:lnTo>
                    <a:pt x="4572" y="21431"/>
                  </a:lnTo>
                  <a:lnTo>
                    <a:pt x="1524" y="18383"/>
                  </a:lnTo>
                  <a:lnTo>
                    <a:pt x="0" y="15335"/>
                  </a:lnTo>
                  <a:lnTo>
                    <a:pt x="0" y="7620"/>
                  </a:lnTo>
                  <a:lnTo>
                    <a:pt x="1524" y="4572"/>
                  </a:lnTo>
                  <a:lnTo>
                    <a:pt x="4572" y="1524"/>
                  </a:lnTo>
                  <a:lnTo>
                    <a:pt x="7620" y="0"/>
                  </a:lnTo>
                  <a:lnTo>
                    <a:pt x="15240" y="0"/>
                  </a:lnTo>
                  <a:lnTo>
                    <a:pt x="19812" y="4572"/>
                  </a:lnTo>
                  <a:lnTo>
                    <a:pt x="21336" y="7620"/>
                  </a:lnTo>
                  <a:lnTo>
                    <a:pt x="21336" y="15335"/>
                  </a:lnTo>
                  <a:lnTo>
                    <a:pt x="19812" y="18383"/>
                  </a:lnTo>
                  <a:lnTo>
                    <a:pt x="16764" y="21431"/>
                  </a:lnTo>
                  <a:close/>
                </a:path>
              </a:pathLst>
            </a:custGeom>
            <a:solidFill>
              <a:srgbClr val="FBBC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0" name="object 250" descr="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3970020" y="3658552"/>
              <a:ext cx="96107" cy="126587"/>
            </a:xfrm>
            <a:prstGeom prst="rect">
              <a:avLst/>
            </a:prstGeom>
          </p:spPr>
        </p:pic>
        <p:pic>
          <p:nvPicPr>
            <p:cNvPr id="251" name="object 251" descr="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4095178" y="3658552"/>
              <a:ext cx="108299" cy="173926"/>
            </a:xfrm>
            <a:prstGeom prst="rect">
              <a:avLst/>
            </a:prstGeom>
          </p:spPr>
        </p:pic>
      </p:grpSp>
      <p:pic>
        <p:nvPicPr>
          <p:cNvPr id="252" name="object 252" descr="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4276629" y="3612737"/>
            <a:ext cx="793146" cy="219741"/>
          </a:xfrm>
          <a:prstGeom prst="rect">
            <a:avLst/>
          </a:prstGeom>
        </p:spPr>
      </p:pic>
      <p:grpSp>
        <p:nvGrpSpPr>
          <p:cNvPr id="253" name="object 253" descr=""/>
          <p:cNvGrpSpPr/>
          <p:nvPr/>
        </p:nvGrpSpPr>
        <p:grpSpPr>
          <a:xfrm>
            <a:off x="5155215" y="3603593"/>
            <a:ext cx="367665" cy="183515"/>
            <a:chOff x="5155215" y="3603593"/>
            <a:chExt cx="367665" cy="183515"/>
          </a:xfrm>
        </p:grpSpPr>
        <p:pic>
          <p:nvPicPr>
            <p:cNvPr id="254" name="object 254" descr="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5155215" y="3658552"/>
              <a:ext cx="91535" cy="128111"/>
            </a:xfrm>
            <a:prstGeom prst="rect">
              <a:avLst/>
            </a:prstGeom>
          </p:spPr>
        </p:pic>
        <p:pic>
          <p:nvPicPr>
            <p:cNvPr id="255" name="object 255" descr="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5289422" y="3658552"/>
              <a:ext cx="94583" cy="126587"/>
            </a:xfrm>
            <a:prstGeom prst="rect">
              <a:avLst/>
            </a:prstGeom>
          </p:spPr>
        </p:pic>
        <p:pic>
          <p:nvPicPr>
            <p:cNvPr id="256" name="object 256" descr="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5419058" y="3603593"/>
              <a:ext cx="103727" cy="183070"/>
            </a:xfrm>
            <a:prstGeom prst="rect">
              <a:avLst/>
            </a:prstGeom>
          </p:spPr>
        </p:pic>
      </p:grpSp>
      <p:pic>
        <p:nvPicPr>
          <p:cNvPr id="257" name="object 257" descr="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617415" y="3658552"/>
            <a:ext cx="686325" cy="128111"/>
          </a:xfrm>
          <a:prstGeom prst="rect">
            <a:avLst/>
          </a:prstGeom>
        </p:spPr>
      </p:pic>
      <p:grpSp>
        <p:nvGrpSpPr>
          <p:cNvPr id="258" name="object 258" descr=""/>
          <p:cNvGrpSpPr/>
          <p:nvPr/>
        </p:nvGrpSpPr>
        <p:grpSpPr>
          <a:xfrm>
            <a:off x="1912524" y="3934682"/>
            <a:ext cx="360045" cy="184785"/>
            <a:chOff x="1912524" y="3934682"/>
            <a:chExt cx="360045" cy="184785"/>
          </a:xfrm>
        </p:grpSpPr>
        <p:pic>
          <p:nvPicPr>
            <p:cNvPr id="259" name="object 259" descr="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1912524" y="3946874"/>
              <a:ext cx="236410" cy="172497"/>
            </a:xfrm>
            <a:prstGeom prst="rect">
              <a:avLst/>
            </a:prstGeom>
          </p:spPr>
        </p:pic>
        <p:pic>
          <p:nvPicPr>
            <p:cNvPr id="260" name="object 260" descr="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2182463" y="3934682"/>
              <a:ext cx="90011" cy="183165"/>
            </a:xfrm>
            <a:prstGeom prst="rect">
              <a:avLst/>
            </a:prstGeom>
          </p:spPr>
        </p:pic>
      </p:grpSp>
      <p:sp>
        <p:nvSpPr>
          <p:cNvPr id="261" name="object 261" descr=""/>
          <p:cNvSpPr/>
          <p:nvPr/>
        </p:nvSpPr>
        <p:spPr>
          <a:xfrm>
            <a:off x="2348674" y="4044600"/>
            <a:ext cx="62865" cy="12700"/>
          </a:xfrm>
          <a:custGeom>
            <a:avLst/>
            <a:gdLst/>
            <a:ahLst/>
            <a:cxnLst/>
            <a:rect l="l" t="t" r="r" b="b"/>
            <a:pathLst>
              <a:path w="62864" h="12700">
                <a:moveTo>
                  <a:pt x="61055" y="1524"/>
                </a:moveTo>
                <a:lnTo>
                  <a:pt x="1524" y="1524"/>
                </a:lnTo>
                <a:lnTo>
                  <a:pt x="1524" y="0"/>
                </a:lnTo>
                <a:lnTo>
                  <a:pt x="61055" y="0"/>
                </a:lnTo>
                <a:lnTo>
                  <a:pt x="61055" y="1524"/>
                </a:lnTo>
                <a:close/>
              </a:path>
              <a:path w="62864" h="12700">
                <a:moveTo>
                  <a:pt x="62579" y="10668"/>
                </a:moveTo>
                <a:lnTo>
                  <a:pt x="0" y="10668"/>
                </a:lnTo>
                <a:lnTo>
                  <a:pt x="0" y="1524"/>
                </a:lnTo>
                <a:lnTo>
                  <a:pt x="62579" y="1524"/>
                </a:lnTo>
                <a:lnTo>
                  <a:pt x="62579" y="10668"/>
                </a:lnTo>
                <a:close/>
              </a:path>
              <a:path w="62864" h="12700">
                <a:moveTo>
                  <a:pt x="61055" y="12192"/>
                </a:moveTo>
                <a:lnTo>
                  <a:pt x="1524" y="12192"/>
                </a:lnTo>
                <a:lnTo>
                  <a:pt x="1524" y="10668"/>
                </a:lnTo>
                <a:lnTo>
                  <a:pt x="61055" y="10668"/>
                </a:lnTo>
                <a:lnTo>
                  <a:pt x="61055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62" name="object 262" descr=""/>
          <p:cNvGrpSpPr/>
          <p:nvPr/>
        </p:nvGrpSpPr>
        <p:grpSpPr>
          <a:xfrm>
            <a:off x="2490597" y="3934682"/>
            <a:ext cx="564515" cy="184785"/>
            <a:chOff x="2490597" y="3934682"/>
            <a:chExt cx="564515" cy="184785"/>
          </a:xfrm>
        </p:grpSpPr>
        <p:pic>
          <p:nvPicPr>
            <p:cNvPr id="263" name="object 263" descr="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2490597" y="3946874"/>
              <a:ext cx="215074" cy="170973"/>
            </a:xfrm>
            <a:prstGeom prst="rect">
              <a:avLst/>
            </a:prstGeom>
          </p:spPr>
        </p:pic>
        <p:pic>
          <p:nvPicPr>
            <p:cNvPr id="264" name="object 264" descr="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2737675" y="3934682"/>
              <a:ext cx="96107" cy="183165"/>
            </a:xfrm>
            <a:prstGeom prst="rect">
              <a:avLst/>
            </a:prstGeom>
          </p:spPr>
        </p:pic>
        <p:pic>
          <p:nvPicPr>
            <p:cNvPr id="265" name="object 265" descr="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2867310" y="3991165"/>
              <a:ext cx="91535" cy="128206"/>
            </a:xfrm>
            <a:prstGeom prst="rect">
              <a:avLst/>
            </a:prstGeom>
          </p:spPr>
        </p:pic>
        <p:pic>
          <p:nvPicPr>
            <p:cNvPr id="266" name="object 266" descr="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2981706" y="3960685"/>
              <a:ext cx="73247" cy="157162"/>
            </a:xfrm>
            <a:prstGeom prst="rect">
              <a:avLst/>
            </a:prstGeom>
          </p:spPr>
        </p:pic>
      </p:grpSp>
      <p:grpSp>
        <p:nvGrpSpPr>
          <p:cNvPr id="267" name="object 267" descr=""/>
          <p:cNvGrpSpPr/>
          <p:nvPr/>
        </p:nvGrpSpPr>
        <p:grpSpPr>
          <a:xfrm>
            <a:off x="3146393" y="3936206"/>
            <a:ext cx="570865" cy="183515"/>
            <a:chOff x="3146393" y="3936206"/>
            <a:chExt cx="570865" cy="183515"/>
          </a:xfrm>
        </p:grpSpPr>
        <p:pic>
          <p:nvPicPr>
            <p:cNvPr id="268" name="object 268" descr="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3146393" y="3991165"/>
              <a:ext cx="167830" cy="126682"/>
            </a:xfrm>
            <a:prstGeom prst="rect">
              <a:avLst/>
            </a:prstGeom>
          </p:spPr>
        </p:pic>
        <p:pic>
          <p:nvPicPr>
            <p:cNvPr id="269" name="object 269" descr="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3349275" y="3991165"/>
              <a:ext cx="91535" cy="128206"/>
            </a:xfrm>
            <a:prstGeom prst="rect">
              <a:avLst/>
            </a:prstGeom>
          </p:spPr>
        </p:pic>
        <p:pic>
          <p:nvPicPr>
            <p:cNvPr id="270" name="object 270" descr="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3475863" y="3936206"/>
              <a:ext cx="102203" cy="183165"/>
            </a:xfrm>
            <a:prstGeom prst="rect">
              <a:avLst/>
            </a:prstGeom>
          </p:spPr>
        </p:pic>
        <p:pic>
          <p:nvPicPr>
            <p:cNvPr id="271" name="object 271" descr="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3613270" y="3991165"/>
              <a:ext cx="103575" cy="128206"/>
            </a:xfrm>
            <a:prstGeom prst="rect">
              <a:avLst/>
            </a:prstGeom>
          </p:spPr>
        </p:pic>
      </p:grpSp>
      <p:grpSp>
        <p:nvGrpSpPr>
          <p:cNvPr id="272" name="object 272" descr=""/>
          <p:cNvGrpSpPr/>
          <p:nvPr/>
        </p:nvGrpSpPr>
        <p:grpSpPr>
          <a:xfrm>
            <a:off x="3796188" y="3991165"/>
            <a:ext cx="365125" cy="172720"/>
            <a:chOff x="3796188" y="3991165"/>
            <a:chExt cx="365125" cy="172720"/>
          </a:xfrm>
        </p:grpSpPr>
        <p:pic>
          <p:nvPicPr>
            <p:cNvPr id="273" name="object 273" descr="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3796188" y="3991165"/>
              <a:ext cx="236410" cy="172402"/>
            </a:xfrm>
            <a:prstGeom prst="rect">
              <a:avLst/>
            </a:prstGeom>
          </p:spPr>
        </p:pic>
        <p:pic>
          <p:nvPicPr>
            <p:cNvPr id="274" name="object 274" descr="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4066127" y="3992689"/>
              <a:ext cx="94583" cy="126682"/>
            </a:xfrm>
            <a:prstGeom prst="rect">
              <a:avLst/>
            </a:prstGeom>
          </p:spPr>
        </p:pic>
      </p:grpSp>
      <p:grpSp>
        <p:nvGrpSpPr>
          <p:cNvPr id="275" name="object 275" descr=""/>
          <p:cNvGrpSpPr/>
          <p:nvPr/>
        </p:nvGrpSpPr>
        <p:grpSpPr>
          <a:xfrm>
            <a:off x="4249197" y="3934682"/>
            <a:ext cx="366395" cy="184785"/>
            <a:chOff x="4249197" y="3934682"/>
            <a:chExt cx="366395" cy="184785"/>
          </a:xfrm>
        </p:grpSpPr>
        <p:pic>
          <p:nvPicPr>
            <p:cNvPr id="276" name="object 276" descr="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4249197" y="3934682"/>
              <a:ext cx="183070" cy="184689"/>
            </a:xfrm>
            <a:prstGeom prst="rect">
              <a:avLst/>
            </a:prstGeom>
          </p:spPr>
        </p:pic>
        <p:pic>
          <p:nvPicPr>
            <p:cNvPr id="277" name="object 277" descr="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4459756" y="3991165"/>
              <a:ext cx="105194" cy="128206"/>
            </a:xfrm>
            <a:prstGeom prst="rect">
              <a:avLst/>
            </a:prstGeom>
          </p:spPr>
        </p:pic>
        <p:sp>
          <p:nvSpPr>
            <p:cNvPr id="278" name="object 278" descr=""/>
            <p:cNvSpPr/>
            <p:nvPr/>
          </p:nvSpPr>
          <p:spPr>
            <a:xfrm>
              <a:off x="4600003" y="3934688"/>
              <a:ext cx="15240" cy="183515"/>
            </a:xfrm>
            <a:custGeom>
              <a:avLst/>
              <a:gdLst/>
              <a:ahLst/>
              <a:cxnLst/>
              <a:rect l="l" t="t" r="r" b="b"/>
              <a:pathLst>
                <a:path w="15239" h="183514">
                  <a:moveTo>
                    <a:pt x="15240" y="1524"/>
                  </a:moveTo>
                  <a:lnTo>
                    <a:pt x="13716" y="1524"/>
                  </a:lnTo>
                  <a:lnTo>
                    <a:pt x="13716" y="0"/>
                  </a:lnTo>
                  <a:lnTo>
                    <a:pt x="3048" y="0"/>
                  </a:lnTo>
                  <a:lnTo>
                    <a:pt x="1524" y="1524"/>
                  </a:lnTo>
                  <a:lnTo>
                    <a:pt x="0" y="1524"/>
                  </a:lnTo>
                  <a:lnTo>
                    <a:pt x="0" y="181546"/>
                  </a:lnTo>
                  <a:lnTo>
                    <a:pt x="4572" y="181546"/>
                  </a:lnTo>
                  <a:lnTo>
                    <a:pt x="4572" y="183159"/>
                  </a:lnTo>
                  <a:lnTo>
                    <a:pt x="10668" y="183159"/>
                  </a:lnTo>
                  <a:lnTo>
                    <a:pt x="12192" y="181546"/>
                  </a:lnTo>
                  <a:lnTo>
                    <a:pt x="15240" y="181546"/>
                  </a:lnTo>
                  <a:lnTo>
                    <a:pt x="15240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9" name="object 279" descr=""/>
          <p:cNvGrpSpPr/>
          <p:nvPr/>
        </p:nvGrpSpPr>
        <p:grpSpPr>
          <a:xfrm>
            <a:off x="4702206" y="3934682"/>
            <a:ext cx="370840" cy="184785"/>
            <a:chOff x="4702206" y="3934682"/>
            <a:chExt cx="370840" cy="184785"/>
          </a:xfrm>
        </p:grpSpPr>
        <p:pic>
          <p:nvPicPr>
            <p:cNvPr id="280" name="object 280" descr="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4702206" y="3960685"/>
              <a:ext cx="73247" cy="157162"/>
            </a:xfrm>
            <a:prstGeom prst="rect">
              <a:avLst/>
            </a:prstGeom>
          </p:spPr>
        </p:pic>
        <p:pic>
          <p:nvPicPr>
            <p:cNvPr id="281" name="object 281" descr="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4807458" y="3934682"/>
              <a:ext cx="94583" cy="183165"/>
            </a:xfrm>
            <a:prstGeom prst="rect">
              <a:avLst/>
            </a:prstGeom>
          </p:spPr>
        </p:pic>
        <p:sp>
          <p:nvSpPr>
            <p:cNvPr id="282" name="object 282" descr=""/>
            <p:cNvSpPr/>
            <p:nvPr/>
          </p:nvSpPr>
          <p:spPr>
            <a:xfrm>
              <a:off x="4943189" y="3945350"/>
              <a:ext cx="20320" cy="172720"/>
            </a:xfrm>
            <a:custGeom>
              <a:avLst/>
              <a:gdLst/>
              <a:ahLst/>
              <a:cxnLst/>
              <a:rect l="l" t="t" r="r" b="b"/>
              <a:pathLst>
                <a:path w="20320" h="172720">
                  <a:moveTo>
                    <a:pt x="16764" y="170878"/>
                  </a:moveTo>
                  <a:lnTo>
                    <a:pt x="3048" y="170878"/>
                  </a:lnTo>
                  <a:lnTo>
                    <a:pt x="1524" y="169354"/>
                  </a:lnTo>
                  <a:lnTo>
                    <a:pt x="1524" y="48863"/>
                  </a:lnTo>
                  <a:lnTo>
                    <a:pt x="3048" y="48863"/>
                  </a:lnTo>
                  <a:lnTo>
                    <a:pt x="3048" y="47339"/>
                  </a:lnTo>
                  <a:lnTo>
                    <a:pt x="15240" y="47339"/>
                  </a:lnTo>
                  <a:lnTo>
                    <a:pt x="16764" y="48863"/>
                  </a:lnTo>
                  <a:lnTo>
                    <a:pt x="16764" y="170878"/>
                  </a:lnTo>
                  <a:close/>
                </a:path>
                <a:path w="20320" h="172720">
                  <a:moveTo>
                    <a:pt x="12192" y="172497"/>
                  </a:moveTo>
                  <a:lnTo>
                    <a:pt x="6096" y="172497"/>
                  </a:lnTo>
                  <a:lnTo>
                    <a:pt x="6096" y="170878"/>
                  </a:lnTo>
                  <a:lnTo>
                    <a:pt x="13716" y="170878"/>
                  </a:lnTo>
                  <a:lnTo>
                    <a:pt x="12192" y="172497"/>
                  </a:lnTo>
                  <a:close/>
                </a:path>
                <a:path w="20320" h="172720">
                  <a:moveTo>
                    <a:pt x="16764" y="21431"/>
                  </a:moveTo>
                  <a:lnTo>
                    <a:pt x="3048" y="21431"/>
                  </a:lnTo>
                  <a:lnTo>
                    <a:pt x="0" y="18383"/>
                  </a:lnTo>
                  <a:lnTo>
                    <a:pt x="0" y="4572"/>
                  </a:lnTo>
                  <a:lnTo>
                    <a:pt x="3048" y="1524"/>
                  </a:lnTo>
                  <a:lnTo>
                    <a:pt x="6096" y="0"/>
                  </a:lnTo>
                  <a:lnTo>
                    <a:pt x="13716" y="0"/>
                  </a:lnTo>
                  <a:lnTo>
                    <a:pt x="16764" y="1524"/>
                  </a:lnTo>
                  <a:lnTo>
                    <a:pt x="16764" y="3048"/>
                  </a:lnTo>
                  <a:lnTo>
                    <a:pt x="19812" y="6096"/>
                  </a:lnTo>
                  <a:lnTo>
                    <a:pt x="19812" y="15335"/>
                  </a:lnTo>
                  <a:lnTo>
                    <a:pt x="18288" y="18383"/>
                  </a:lnTo>
                  <a:lnTo>
                    <a:pt x="16764" y="19907"/>
                  </a:lnTo>
                  <a:lnTo>
                    <a:pt x="16764" y="21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3" name="object 283" descr="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4992052" y="3991165"/>
              <a:ext cx="80772" cy="128206"/>
            </a:xfrm>
            <a:prstGeom prst="rect">
              <a:avLst/>
            </a:prstGeom>
          </p:spPr>
        </p:pic>
      </p:grpSp>
      <p:grpSp>
        <p:nvGrpSpPr>
          <p:cNvPr id="284" name="object 284" descr=""/>
          <p:cNvGrpSpPr/>
          <p:nvPr/>
        </p:nvGrpSpPr>
        <p:grpSpPr>
          <a:xfrm>
            <a:off x="5153692" y="3937730"/>
            <a:ext cx="523240" cy="226060"/>
            <a:chOff x="5153692" y="3937730"/>
            <a:chExt cx="523240" cy="226060"/>
          </a:xfrm>
        </p:grpSpPr>
        <p:pic>
          <p:nvPicPr>
            <p:cNvPr id="285" name="object 285" descr="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5153692" y="3991165"/>
              <a:ext cx="279082" cy="128206"/>
            </a:xfrm>
            <a:prstGeom prst="rect">
              <a:avLst/>
            </a:prstGeom>
          </p:spPr>
        </p:pic>
        <p:pic>
          <p:nvPicPr>
            <p:cNvPr id="286" name="object 286" descr="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5454205" y="3992689"/>
              <a:ext cx="106680" cy="170878"/>
            </a:xfrm>
            <a:prstGeom prst="rect">
              <a:avLst/>
            </a:prstGeom>
          </p:spPr>
        </p:pic>
        <p:pic>
          <p:nvPicPr>
            <p:cNvPr id="287" name="object 287" descr="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5585364" y="3937730"/>
              <a:ext cx="91440" cy="180117"/>
            </a:xfrm>
            <a:prstGeom prst="rect">
              <a:avLst/>
            </a:prstGeom>
          </p:spPr>
        </p:pic>
      </p:grpSp>
      <p:grpSp>
        <p:nvGrpSpPr>
          <p:cNvPr id="288" name="object 288" descr=""/>
          <p:cNvGrpSpPr/>
          <p:nvPr/>
        </p:nvGrpSpPr>
        <p:grpSpPr>
          <a:xfrm>
            <a:off x="5759196" y="3934682"/>
            <a:ext cx="471805" cy="229235"/>
            <a:chOff x="5759196" y="3934682"/>
            <a:chExt cx="471805" cy="229235"/>
          </a:xfrm>
        </p:grpSpPr>
        <p:pic>
          <p:nvPicPr>
            <p:cNvPr id="289" name="object 289" descr="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5759196" y="3946874"/>
              <a:ext cx="216598" cy="170973"/>
            </a:xfrm>
            <a:prstGeom prst="rect">
              <a:avLst/>
            </a:prstGeom>
          </p:spPr>
        </p:pic>
        <p:pic>
          <p:nvPicPr>
            <p:cNvPr id="290" name="object 290" descr="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6006274" y="3934682"/>
              <a:ext cx="96107" cy="183165"/>
            </a:xfrm>
            <a:prstGeom prst="rect">
              <a:avLst/>
            </a:prstGeom>
          </p:spPr>
        </p:pic>
        <p:pic>
          <p:nvPicPr>
            <p:cNvPr id="291" name="object 291" descr="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6123717" y="3992689"/>
              <a:ext cx="106775" cy="170878"/>
            </a:xfrm>
            <a:prstGeom prst="rect">
              <a:avLst/>
            </a:prstGeom>
          </p:spPr>
        </p:pic>
      </p:grpSp>
      <p:grpSp>
        <p:nvGrpSpPr>
          <p:cNvPr id="292" name="object 292" descr=""/>
          <p:cNvGrpSpPr/>
          <p:nvPr/>
        </p:nvGrpSpPr>
        <p:grpSpPr>
          <a:xfrm>
            <a:off x="6309836" y="3991165"/>
            <a:ext cx="317500" cy="128270"/>
            <a:chOff x="6309836" y="3991165"/>
            <a:chExt cx="317500" cy="128270"/>
          </a:xfrm>
        </p:grpSpPr>
        <p:pic>
          <p:nvPicPr>
            <p:cNvPr id="293" name="object 293" descr="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6309836" y="3991165"/>
              <a:ext cx="90011" cy="128206"/>
            </a:xfrm>
            <a:prstGeom prst="rect">
              <a:avLst/>
            </a:prstGeom>
          </p:spPr>
        </p:pic>
        <p:pic>
          <p:nvPicPr>
            <p:cNvPr id="294" name="object 294" descr="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6442519" y="3991165"/>
              <a:ext cx="184594" cy="128206"/>
            </a:xfrm>
            <a:prstGeom prst="rect">
              <a:avLst/>
            </a:prstGeom>
          </p:spPr>
        </p:pic>
      </p:grpSp>
      <p:grpSp>
        <p:nvGrpSpPr>
          <p:cNvPr id="295" name="object 295" descr=""/>
          <p:cNvGrpSpPr/>
          <p:nvPr/>
        </p:nvGrpSpPr>
        <p:grpSpPr>
          <a:xfrm>
            <a:off x="6704838" y="3937730"/>
            <a:ext cx="692785" cy="226060"/>
            <a:chOff x="6704838" y="3937730"/>
            <a:chExt cx="692785" cy="226060"/>
          </a:xfrm>
        </p:grpSpPr>
        <p:pic>
          <p:nvPicPr>
            <p:cNvPr id="296" name="object 296" descr="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6704838" y="3991165"/>
              <a:ext cx="236505" cy="172402"/>
            </a:xfrm>
            <a:prstGeom prst="rect">
              <a:avLst/>
            </a:prstGeom>
          </p:spPr>
        </p:pic>
        <p:pic>
          <p:nvPicPr>
            <p:cNvPr id="297" name="object 297" descr="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6974871" y="3992689"/>
              <a:ext cx="94583" cy="126682"/>
            </a:xfrm>
            <a:prstGeom prst="rect">
              <a:avLst/>
            </a:prstGeom>
          </p:spPr>
        </p:pic>
        <p:sp>
          <p:nvSpPr>
            <p:cNvPr id="298" name="object 298" descr=""/>
            <p:cNvSpPr/>
            <p:nvPr/>
          </p:nvSpPr>
          <p:spPr>
            <a:xfrm>
              <a:off x="7113651" y="4091850"/>
              <a:ext cx="151130" cy="26034"/>
            </a:xfrm>
            <a:custGeom>
              <a:avLst/>
              <a:gdLst/>
              <a:ahLst/>
              <a:cxnLst/>
              <a:rect l="l" t="t" r="r" b="b"/>
              <a:pathLst>
                <a:path w="151129" h="26035">
                  <a:moveTo>
                    <a:pt x="21336" y="4572"/>
                  </a:moveTo>
                  <a:lnTo>
                    <a:pt x="18288" y="1524"/>
                  </a:lnTo>
                  <a:lnTo>
                    <a:pt x="15240" y="0"/>
                  </a:lnTo>
                  <a:lnTo>
                    <a:pt x="6096" y="0"/>
                  </a:lnTo>
                  <a:lnTo>
                    <a:pt x="3048" y="1524"/>
                  </a:lnTo>
                  <a:lnTo>
                    <a:pt x="0" y="4572"/>
                  </a:lnTo>
                  <a:lnTo>
                    <a:pt x="0" y="21336"/>
                  </a:lnTo>
                  <a:lnTo>
                    <a:pt x="3048" y="24384"/>
                  </a:lnTo>
                  <a:lnTo>
                    <a:pt x="6096" y="25996"/>
                  </a:lnTo>
                  <a:lnTo>
                    <a:pt x="15240" y="25996"/>
                  </a:lnTo>
                  <a:lnTo>
                    <a:pt x="18288" y="24384"/>
                  </a:lnTo>
                  <a:lnTo>
                    <a:pt x="21336" y="21336"/>
                  </a:lnTo>
                  <a:lnTo>
                    <a:pt x="21336" y="12192"/>
                  </a:lnTo>
                  <a:lnTo>
                    <a:pt x="21336" y="4572"/>
                  </a:lnTo>
                  <a:close/>
                </a:path>
                <a:path w="151129" h="26035">
                  <a:moveTo>
                    <a:pt x="86956" y="7620"/>
                  </a:moveTo>
                  <a:lnTo>
                    <a:pt x="85432" y="4572"/>
                  </a:lnTo>
                  <a:lnTo>
                    <a:pt x="82384" y="1524"/>
                  </a:lnTo>
                  <a:lnTo>
                    <a:pt x="79336" y="0"/>
                  </a:lnTo>
                  <a:lnTo>
                    <a:pt x="71716" y="0"/>
                  </a:lnTo>
                  <a:lnTo>
                    <a:pt x="68668" y="1524"/>
                  </a:lnTo>
                  <a:lnTo>
                    <a:pt x="65620" y="4572"/>
                  </a:lnTo>
                  <a:lnTo>
                    <a:pt x="64096" y="7620"/>
                  </a:lnTo>
                  <a:lnTo>
                    <a:pt x="64096" y="18288"/>
                  </a:lnTo>
                  <a:lnTo>
                    <a:pt x="65620" y="21336"/>
                  </a:lnTo>
                  <a:lnTo>
                    <a:pt x="68668" y="24384"/>
                  </a:lnTo>
                  <a:lnTo>
                    <a:pt x="71716" y="25996"/>
                  </a:lnTo>
                  <a:lnTo>
                    <a:pt x="79336" y="25996"/>
                  </a:lnTo>
                  <a:lnTo>
                    <a:pt x="82384" y="24384"/>
                  </a:lnTo>
                  <a:lnTo>
                    <a:pt x="85432" y="21336"/>
                  </a:lnTo>
                  <a:lnTo>
                    <a:pt x="86956" y="18288"/>
                  </a:lnTo>
                  <a:lnTo>
                    <a:pt x="86956" y="12192"/>
                  </a:lnTo>
                  <a:lnTo>
                    <a:pt x="86956" y="7620"/>
                  </a:lnTo>
                  <a:close/>
                </a:path>
                <a:path w="151129" h="26035">
                  <a:moveTo>
                    <a:pt x="150964" y="4572"/>
                  </a:moveTo>
                  <a:lnTo>
                    <a:pt x="147916" y="1524"/>
                  </a:lnTo>
                  <a:lnTo>
                    <a:pt x="144868" y="0"/>
                  </a:lnTo>
                  <a:lnTo>
                    <a:pt x="135724" y="0"/>
                  </a:lnTo>
                  <a:lnTo>
                    <a:pt x="132676" y="1524"/>
                  </a:lnTo>
                  <a:lnTo>
                    <a:pt x="129628" y="4572"/>
                  </a:lnTo>
                  <a:lnTo>
                    <a:pt x="129628" y="21336"/>
                  </a:lnTo>
                  <a:lnTo>
                    <a:pt x="132676" y="24384"/>
                  </a:lnTo>
                  <a:lnTo>
                    <a:pt x="135724" y="25996"/>
                  </a:lnTo>
                  <a:lnTo>
                    <a:pt x="144868" y="25996"/>
                  </a:lnTo>
                  <a:lnTo>
                    <a:pt x="147916" y="24384"/>
                  </a:lnTo>
                  <a:lnTo>
                    <a:pt x="150964" y="21336"/>
                  </a:lnTo>
                  <a:lnTo>
                    <a:pt x="150964" y="12192"/>
                  </a:lnTo>
                  <a:lnTo>
                    <a:pt x="15096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9" name="object 299" descr="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7304341" y="3937730"/>
              <a:ext cx="92964" cy="180117"/>
            </a:xfrm>
            <a:prstGeom prst="rect">
              <a:avLst/>
            </a:prstGeom>
          </p:spPr>
        </p:pic>
      </p:grpSp>
      <p:grpSp>
        <p:nvGrpSpPr>
          <p:cNvPr id="300" name="object 300" descr=""/>
          <p:cNvGrpSpPr/>
          <p:nvPr/>
        </p:nvGrpSpPr>
        <p:grpSpPr>
          <a:xfrm>
            <a:off x="7478172" y="3946874"/>
            <a:ext cx="433705" cy="172720"/>
            <a:chOff x="7478172" y="3946874"/>
            <a:chExt cx="433705" cy="172720"/>
          </a:xfrm>
        </p:grpSpPr>
        <p:pic>
          <p:nvPicPr>
            <p:cNvPr id="301" name="object 301" descr="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7478172" y="3946874"/>
              <a:ext cx="321850" cy="172497"/>
            </a:xfrm>
            <a:prstGeom prst="rect">
              <a:avLst/>
            </a:prstGeom>
          </p:spPr>
        </p:pic>
        <p:pic>
          <p:nvPicPr>
            <p:cNvPr id="302" name="object 302" descr="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7830502" y="3991165"/>
              <a:ext cx="80867" cy="128206"/>
            </a:xfrm>
            <a:prstGeom prst="rect">
              <a:avLst/>
            </a:prstGeom>
          </p:spPr>
        </p:pic>
      </p:grpSp>
      <p:grpSp>
        <p:nvGrpSpPr>
          <p:cNvPr id="303" name="object 303" descr=""/>
          <p:cNvGrpSpPr/>
          <p:nvPr/>
        </p:nvGrpSpPr>
        <p:grpSpPr>
          <a:xfrm>
            <a:off x="8002905" y="3945350"/>
            <a:ext cx="117475" cy="172720"/>
            <a:chOff x="8002905" y="3945350"/>
            <a:chExt cx="117475" cy="172720"/>
          </a:xfrm>
        </p:grpSpPr>
        <p:sp>
          <p:nvSpPr>
            <p:cNvPr id="304" name="object 304" descr=""/>
            <p:cNvSpPr/>
            <p:nvPr/>
          </p:nvSpPr>
          <p:spPr>
            <a:xfrm>
              <a:off x="8002905" y="3945350"/>
              <a:ext cx="20320" cy="172720"/>
            </a:xfrm>
            <a:custGeom>
              <a:avLst/>
              <a:gdLst/>
              <a:ahLst/>
              <a:cxnLst/>
              <a:rect l="l" t="t" r="r" b="b"/>
              <a:pathLst>
                <a:path w="20320" h="172720">
                  <a:moveTo>
                    <a:pt x="18288" y="169354"/>
                  </a:moveTo>
                  <a:lnTo>
                    <a:pt x="1524" y="169354"/>
                  </a:lnTo>
                  <a:lnTo>
                    <a:pt x="1524" y="50387"/>
                  </a:lnTo>
                  <a:lnTo>
                    <a:pt x="3048" y="48863"/>
                  </a:lnTo>
                  <a:lnTo>
                    <a:pt x="3048" y="47339"/>
                  </a:lnTo>
                  <a:lnTo>
                    <a:pt x="16764" y="47339"/>
                  </a:lnTo>
                  <a:lnTo>
                    <a:pt x="16764" y="48863"/>
                  </a:lnTo>
                  <a:lnTo>
                    <a:pt x="18288" y="48863"/>
                  </a:lnTo>
                  <a:lnTo>
                    <a:pt x="18288" y="169354"/>
                  </a:lnTo>
                  <a:close/>
                </a:path>
                <a:path w="20320" h="172720">
                  <a:moveTo>
                    <a:pt x="16764" y="170878"/>
                  </a:moveTo>
                  <a:lnTo>
                    <a:pt x="3048" y="170878"/>
                  </a:lnTo>
                  <a:lnTo>
                    <a:pt x="3048" y="169354"/>
                  </a:lnTo>
                  <a:lnTo>
                    <a:pt x="16764" y="169354"/>
                  </a:lnTo>
                  <a:lnTo>
                    <a:pt x="16764" y="170878"/>
                  </a:lnTo>
                  <a:close/>
                </a:path>
                <a:path w="20320" h="172720">
                  <a:moveTo>
                    <a:pt x="12192" y="172497"/>
                  </a:moveTo>
                  <a:lnTo>
                    <a:pt x="7620" y="172497"/>
                  </a:lnTo>
                  <a:lnTo>
                    <a:pt x="6096" y="170878"/>
                  </a:lnTo>
                  <a:lnTo>
                    <a:pt x="13716" y="170878"/>
                  </a:lnTo>
                  <a:lnTo>
                    <a:pt x="12192" y="172497"/>
                  </a:lnTo>
                  <a:close/>
                </a:path>
                <a:path w="20320" h="172720">
                  <a:moveTo>
                    <a:pt x="16764" y="21431"/>
                  </a:moveTo>
                  <a:lnTo>
                    <a:pt x="3048" y="21431"/>
                  </a:lnTo>
                  <a:lnTo>
                    <a:pt x="0" y="18383"/>
                  </a:lnTo>
                  <a:lnTo>
                    <a:pt x="0" y="4572"/>
                  </a:lnTo>
                  <a:lnTo>
                    <a:pt x="3048" y="1524"/>
                  </a:lnTo>
                  <a:lnTo>
                    <a:pt x="6096" y="0"/>
                  </a:lnTo>
                  <a:lnTo>
                    <a:pt x="13716" y="0"/>
                  </a:lnTo>
                  <a:lnTo>
                    <a:pt x="16764" y="1524"/>
                  </a:lnTo>
                  <a:lnTo>
                    <a:pt x="19812" y="4572"/>
                  </a:lnTo>
                  <a:lnTo>
                    <a:pt x="19812" y="18383"/>
                  </a:lnTo>
                  <a:lnTo>
                    <a:pt x="16764" y="21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5" name="object 305" descr="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8047101" y="3960685"/>
              <a:ext cx="73247" cy="157162"/>
            </a:xfrm>
            <a:prstGeom prst="rect">
              <a:avLst/>
            </a:prstGeom>
          </p:spPr>
        </p:pic>
      </p:grpSp>
      <p:grpSp>
        <p:nvGrpSpPr>
          <p:cNvPr id="306" name="object 306" descr=""/>
          <p:cNvGrpSpPr/>
          <p:nvPr/>
        </p:nvGrpSpPr>
        <p:grpSpPr>
          <a:xfrm>
            <a:off x="8211883" y="3934682"/>
            <a:ext cx="1162685" cy="184785"/>
            <a:chOff x="8211883" y="3934682"/>
            <a:chExt cx="1162685" cy="184785"/>
          </a:xfrm>
        </p:grpSpPr>
        <p:pic>
          <p:nvPicPr>
            <p:cNvPr id="307" name="object 307" descr="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8211883" y="3934682"/>
              <a:ext cx="843438" cy="184689"/>
            </a:xfrm>
            <a:prstGeom prst="rect">
              <a:avLst/>
            </a:prstGeom>
          </p:spPr>
        </p:pic>
        <p:sp>
          <p:nvSpPr>
            <p:cNvPr id="308" name="object 308" descr=""/>
            <p:cNvSpPr/>
            <p:nvPr/>
          </p:nvSpPr>
          <p:spPr>
            <a:xfrm>
              <a:off x="9090368" y="4091851"/>
              <a:ext cx="151130" cy="26034"/>
            </a:xfrm>
            <a:custGeom>
              <a:avLst/>
              <a:gdLst/>
              <a:ahLst/>
              <a:cxnLst/>
              <a:rect l="l" t="t" r="r" b="b"/>
              <a:pathLst>
                <a:path w="151129" h="26035">
                  <a:moveTo>
                    <a:pt x="21336" y="4572"/>
                  </a:moveTo>
                  <a:lnTo>
                    <a:pt x="18288" y="1524"/>
                  </a:lnTo>
                  <a:lnTo>
                    <a:pt x="15240" y="0"/>
                  </a:lnTo>
                  <a:lnTo>
                    <a:pt x="6096" y="0"/>
                  </a:lnTo>
                  <a:lnTo>
                    <a:pt x="3048" y="1524"/>
                  </a:lnTo>
                  <a:lnTo>
                    <a:pt x="0" y="4572"/>
                  </a:lnTo>
                  <a:lnTo>
                    <a:pt x="0" y="21336"/>
                  </a:lnTo>
                  <a:lnTo>
                    <a:pt x="3048" y="24384"/>
                  </a:lnTo>
                  <a:lnTo>
                    <a:pt x="6096" y="25996"/>
                  </a:lnTo>
                  <a:lnTo>
                    <a:pt x="15240" y="25996"/>
                  </a:lnTo>
                  <a:lnTo>
                    <a:pt x="18288" y="24384"/>
                  </a:lnTo>
                  <a:lnTo>
                    <a:pt x="21336" y="21336"/>
                  </a:lnTo>
                  <a:lnTo>
                    <a:pt x="21336" y="12192"/>
                  </a:lnTo>
                  <a:lnTo>
                    <a:pt x="21336" y="4572"/>
                  </a:lnTo>
                  <a:close/>
                </a:path>
                <a:path w="151129" h="26035">
                  <a:moveTo>
                    <a:pt x="86969" y="7620"/>
                  </a:moveTo>
                  <a:lnTo>
                    <a:pt x="85445" y="4572"/>
                  </a:lnTo>
                  <a:lnTo>
                    <a:pt x="82397" y="1524"/>
                  </a:lnTo>
                  <a:lnTo>
                    <a:pt x="79349" y="0"/>
                  </a:lnTo>
                  <a:lnTo>
                    <a:pt x="71729" y="0"/>
                  </a:lnTo>
                  <a:lnTo>
                    <a:pt x="68681" y="1524"/>
                  </a:lnTo>
                  <a:lnTo>
                    <a:pt x="65633" y="4572"/>
                  </a:lnTo>
                  <a:lnTo>
                    <a:pt x="64109" y="7620"/>
                  </a:lnTo>
                  <a:lnTo>
                    <a:pt x="64109" y="18288"/>
                  </a:lnTo>
                  <a:lnTo>
                    <a:pt x="65633" y="21336"/>
                  </a:lnTo>
                  <a:lnTo>
                    <a:pt x="68681" y="24384"/>
                  </a:lnTo>
                  <a:lnTo>
                    <a:pt x="71729" y="25996"/>
                  </a:lnTo>
                  <a:lnTo>
                    <a:pt x="79349" y="25996"/>
                  </a:lnTo>
                  <a:lnTo>
                    <a:pt x="82397" y="24384"/>
                  </a:lnTo>
                  <a:lnTo>
                    <a:pt x="85445" y="21336"/>
                  </a:lnTo>
                  <a:lnTo>
                    <a:pt x="86969" y="18288"/>
                  </a:lnTo>
                  <a:lnTo>
                    <a:pt x="86969" y="12192"/>
                  </a:lnTo>
                  <a:lnTo>
                    <a:pt x="86969" y="7620"/>
                  </a:lnTo>
                  <a:close/>
                </a:path>
                <a:path w="151129" h="26035">
                  <a:moveTo>
                    <a:pt x="151066" y="4572"/>
                  </a:moveTo>
                  <a:lnTo>
                    <a:pt x="148018" y="1524"/>
                  </a:lnTo>
                  <a:lnTo>
                    <a:pt x="144970" y="0"/>
                  </a:lnTo>
                  <a:lnTo>
                    <a:pt x="135826" y="0"/>
                  </a:lnTo>
                  <a:lnTo>
                    <a:pt x="132778" y="1524"/>
                  </a:lnTo>
                  <a:lnTo>
                    <a:pt x="129730" y="4572"/>
                  </a:lnTo>
                  <a:lnTo>
                    <a:pt x="129730" y="21336"/>
                  </a:lnTo>
                  <a:lnTo>
                    <a:pt x="132778" y="24384"/>
                  </a:lnTo>
                  <a:lnTo>
                    <a:pt x="135826" y="25996"/>
                  </a:lnTo>
                  <a:lnTo>
                    <a:pt x="144970" y="25996"/>
                  </a:lnTo>
                  <a:lnTo>
                    <a:pt x="148018" y="24384"/>
                  </a:lnTo>
                  <a:lnTo>
                    <a:pt x="151066" y="21336"/>
                  </a:lnTo>
                  <a:lnTo>
                    <a:pt x="151066" y="12192"/>
                  </a:lnTo>
                  <a:lnTo>
                    <a:pt x="15106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9" name="object 309" descr="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9282588" y="3937730"/>
              <a:ext cx="91535" cy="180117"/>
            </a:xfrm>
            <a:prstGeom prst="rect">
              <a:avLst/>
            </a:prstGeom>
          </p:spPr>
        </p:pic>
      </p:grpSp>
      <p:grpSp>
        <p:nvGrpSpPr>
          <p:cNvPr id="310" name="object 310" descr=""/>
          <p:cNvGrpSpPr/>
          <p:nvPr/>
        </p:nvGrpSpPr>
        <p:grpSpPr>
          <a:xfrm>
            <a:off x="1926240" y="4249007"/>
            <a:ext cx="625475" cy="229235"/>
            <a:chOff x="1926240" y="4249007"/>
            <a:chExt cx="625475" cy="229235"/>
          </a:xfrm>
        </p:grpSpPr>
        <p:sp>
          <p:nvSpPr>
            <p:cNvPr id="311" name="object 311" descr=""/>
            <p:cNvSpPr/>
            <p:nvPr/>
          </p:nvSpPr>
          <p:spPr>
            <a:xfrm>
              <a:off x="1926240" y="4249007"/>
              <a:ext cx="43180" cy="229235"/>
            </a:xfrm>
            <a:custGeom>
              <a:avLst/>
              <a:gdLst/>
              <a:ahLst/>
              <a:cxnLst/>
              <a:rect l="l" t="t" r="r" b="b"/>
              <a:pathLst>
                <a:path w="43180" h="229235">
                  <a:moveTo>
                    <a:pt x="42672" y="228885"/>
                  </a:moveTo>
                  <a:lnTo>
                    <a:pt x="32004" y="228885"/>
                  </a:lnTo>
                  <a:lnTo>
                    <a:pt x="28956" y="225837"/>
                  </a:lnTo>
                  <a:lnTo>
                    <a:pt x="25765" y="219860"/>
                  </a:lnTo>
                  <a:lnTo>
                    <a:pt x="22860" y="213455"/>
                  </a:lnTo>
                  <a:lnTo>
                    <a:pt x="19954" y="206763"/>
                  </a:lnTo>
                  <a:lnTo>
                    <a:pt x="16764" y="199929"/>
                  </a:lnTo>
                  <a:lnTo>
                    <a:pt x="7620" y="172402"/>
                  </a:lnTo>
                  <a:lnTo>
                    <a:pt x="5334" y="158496"/>
                  </a:lnTo>
                  <a:lnTo>
                    <a:pt x="4191" y="151185"/>
                  </a:lnTo>
                  <a:lnTo>
                    <a:pt x="3048" y="143446"/>
                  </a:lnTo>
                  <a:lnTo>
                    <a:pt x="1928" y="136564"/>
                  </a:lnTo>
                  <a:lnTo>
                    <a:pt x="952" y="129540"/>
                  </a:lnTo>
                  <a:lnTo>
                    <a:pt x="261" y="122229"/>
                  </a:lnTo>
                  <a:lnTo>
                    <a:pt x="0" y="114490"/>
                  </a:lnTo>
                  <a:lnTo>
                    <a:pt x="261" y="107339"/>
                  </a:lnTo>
                  <a:lnTo>
                    <a:pt x="878" y="100719"/>
                  </a:lnTo>
                  <a:lnTo>
                    <a:pt x="952" y="99929"/>
                  </a:lnTo>
                  <a:lnTo>
                    <a:pt x="9144" y="56483"/>
                  </a:lnTo>
                  <a:lnTo>
                    <a:pt x="10572" y="49623"/>
                  </a:lnTo>
                  <a:lnTo>
                    <a:pt x="12573" y="42755"/>
                  </a:lnTo>
                  <a:lnTo>
                    <a:pt x="15144" y="35869"/>
                  </a:lnTo>
                  <a:lnTo>
                    <a:pt x="18288" y="28956"/>
                  </a:lnTo>
                  <a:lnTo>
                    <a:pt x="20835" y="22098"/>
                  </a:lnTo>
                  <a:lnTo>
                    <a:pt x="23812" y="15240"/>
                  </a:lnTo>
                  <a:lnTo>
                    <a:pt x="27074" y="8382"/>
                  </a:lnTo>
                  <a:lnTo>
                    <a:pt x="30480" y="1524"/>
                  </a:lnTo>
                  <a:lnTo>
                    <a:pt x="32004" y="0"/>
                  </a:lnTo>
                  <a:lnTo>
                    <a:pt x="41148" y="0"/>
                  </a:lnTo>
                  <a:lnTo>
                    <a:pt x="42672" y="1524"/>
                  </a:lnTo>
                  <a:lnTo>
                    <a:pt x="42672" y="4572"/>
                  </a:lnTo>
                  <a:lnTo>
                    <a:pt x="36361" y="17445"/>
                  </a:lnTo>
                  <a:lnTo>
                    <a:pt x="31051" y="30908"/>
                  </a:lnTo>
                  <a:lnTo>
                    <a:pt x="20621" y="73248"/>
                  </a:lnTo>
                  <a:lnTo>
                    <a:pt x="17367" y="99929"/>
                  </a:lnTo>
                  <a:lnTo>
                    <a:pt x="17287" y="100719"/>
                  </a:lnTo>
                  <a:lnTo>
                    <a:pt x="18859" y="141922"/>
                  </a:lnTo>
                  <a:lnTo>
                    <a:pt x="24384" y="169354"/>
                  </a:lnTo>
                  <a:lnTo>
                    <a:pt x="27455" y="183085"/>
                  </a:lnTo>
                  <a:lnTo>
                    <a:pt x="31813" y="196834"/>
                  </a:lnTo>
                  <a:lnTo>
                    <a:pt x="37028" y="210582"/>
                  </a:lnTo>
                  <a:lnTo>
                    <a:pt x="42672" y="224313"/>
                  </a:lnTo>
                  <a:lnTo>
                    <a:pt x="42672" y="2288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2" name="object 312" descr="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1993296" y="4277963"/>
              <a:ext cx="73247" cy="157162"/>
            </a:xfrm>
            <a:prstGeom prst="rect">
              <a:avLst/>
            </a:prstGeom>
          </p:spPr>
        </p:pic>
        <p:pic>
          <p:nvPicPr>
            <p:cNvPr id="313" name="object 313" descr="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2097023" y="4252055"/>
              <a:ext cx="96107" cy="181546"/>
            </a:xfrm>
            <a:prstGeom prst="rect">
              <a:avLst/>
            </a:prstGeom>
          </p:spPr>
        </p:pic>
        <p:pic>
          <p:nvPicPr>
            <p:cNvPr id="314" name="object 314" descr="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2228234" y="4308538"/>
              <a:ext cx="103675" cy="126587"/>
            </a:xfrm>
            <a:prstGeom prst="rect">
              <a:avLst/>
            </a:prstGeom>
          </p:spPr>
        </p:pic>
        <p:pic>
          <p:nvPicPr>
            <p:cNvPr id="315" name="object 315" descr="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2367057" y="4308538"/>
              <a:ext cx="184499" cy="126587"/>
            </a:xfrm>
            <a:prstGeom prst="rect">
              <a:avLst/>
            </a:prstGeom>
          </p:spPr>
        </p:pic>
      </p:grpSp>
      <p:grpSp>
        <p:nvGrpSpPr>
          <p:cNvPr id="316" name="object 316" descr=""/>
          <p:cNvGrpSpPr/>
          <p:nvPr/>
        </p:nvGrpSpPr>
        <p:grpSpPr>
          <a:xfrm>
            <a:off x="2638520" y="4308538"/>
            <a:ext cx="317500" cy="127000"/>
            <a:chOff x="2638520" y="4308538"/>
            <a:chExt cx="317500" cy="127000"/>
          </a:xfrm>
        </p:grpSpPr>
        <p:pic>
          <p:nvPicPr>
            <p:cNvPr id="317" name="object 317" descr="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2638520" y="4308538"/>
              <a:ext cx="91535" cy="126587"/>
            </a:xfrm>
            <a:prstGeom prst="rect">
              <a:avLst/>
            </a:prstGeom>
          </p:spPr>
        </p:pic>
        <p:pic>
          <p:nvPicPr>
            <p:cNvPr id="318" name="object 318" descr="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2771203" y="4308538"/>
              <a:ext cx="184594" cy="126587"/>
            </a:xfrm>
            <a:prstGeom prst="rect">
              <a:avLst/>
            </a:prstGeom>
          </p:spPr>
        </p:pic>
      </p:grpSp>
      <p:grpSp>
        <p:nvGrpSpPr>
          <p:cNvPr id="319" name="object 319" descr=""/>
          <p:cNvGrpSpPr/>
          <p:nvPr/>
        </p:nvGrpSpPr>
        <p:grpSpPr>
          <a:xfrm>
            <a:off x="3050381" y="4252055"/>
            <a:ext cx="355600" cy="183515"/>
            <a:chOff x="3050381" y="4252055"/>
            <a:chExt cx="355600" cy="183515"/>
          </a:xfrm>
        </p:grpSpPr>
        <p:sp>
          <p:nvSpPr>
            <p:cNvPr id="320" name="object 320" descr=""/>
            <p:cNvSpPr/>
            <p:nvPr/>
          </p:nvSpPr>
          <p:spPr>
            <a:xfrm>
              <a:off x="3050381" y="4252055"/>
              <a:ext cx="17145" cy="181610"/>
            </a:xfrm>
            <a:custGeom>
              <a:avLst/>
              <a:gdLst/>
              <a:ahLst/>
              <a:cxnLst/>
              <a:rect l="l" t="t" r="r" b="b"/>
              <a:pathLst>
                <a:path w="17144" h="181610">
                  <a:moveTo>
                    <a:pt x="16764" y="180022"/>
                  </a:moveTo>
                  <a:lnTo>
                    <a:pt x="0" y="180022"/>
                  </a:lnTo>
                  <a:lnTo>
                    <a:pt x="0" y="3048"/>
                  </a:lnTo>
                  <a:lnTo>
                    <a:pt x="3048" y="0"/>
                  </a:lnTo>
                  <a:lnTo>
                    <a:pt x="15240" y="0"/>
                  </a:lnTo>
                  <a:lnTo>
                    <a:pt x="15240" y="1524"/>
                  </a:lnTo>
                  <a:lnTo>
                    <a:pt x="16764" y="1524"/>
                  </a:lnTo>
                  <a:lnTo>
                    <a:pt x="16764" y="180022"/>
                  </a:lnTo>
                  <a:close/>
                </a:path>
                <a:path w="17144" h="181610">
                  <a:moveTo>
                    <a:pt x="15240" y="181546"/>
                  </a:moveTo>
                  <a:lnTo>
                    <a:pt x="1524" y="181546"/>
                  </a:lnTo>
                  <a:lnTo>
                    <a:pt x="1524" y="180022"/>
                  </a:lnTo>
                  <a:lnTo>
                    <a:pt x="15240" y="180022"/>
                  </a:lnTo>
                  <a:lnTo>
                    <a:pt x="15240" y="1815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1" name="object 321" descr="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100673" y="4277963"/>
              <a:ext cx="202882" cy="157162"/>
            </a:xfrm>
            <a:prstGeom prst="rect">
              <a:avLst/>
            </a:prstGeom>
          </p:spPr>
        </p:pic>
        <p:pic>
          <p:nvPicPr>
            <p:cNvPr id="322" name="object 322" descr="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3324891" y="4308538"/>
              <a:ext cx="80867" cy="126587"/>
            </a:xfrm>
            <a:prstGeom prst="rect">
              <a:avLst/>
            </a:prstGeom>
          </p:spPr>
        </p:pic>
      </p:grpSp>
      <p:grpSp>
        <p:nvGrpSpPr>
          <p:cNvPr id="323" name="object 323" descr=""/>
          <p:cNvGrpSpPr/>
          <p:nvPr/>
        </p:nvGrpSpPr>
        <p:grpSpPr>
          <a:xfrm>
            <a:off x="3491103" y="4252055"/>
            <a:ext cx="366395" cy="183515"/>
            <a:chOff x="3491103" y="4252055"/>
            <a:chExt cx="366395" cy="183515"/>
          </a:xfrm>
        </p:grpSpPr>
        <p:pic>
          <p:nvPicPr>
            <p:cNvPr id="324" name="object 324" descr="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491103" y="4308538"/>
              <a:ext cx="90011" cy="126587"/>
            </a:xfrm>
            <a:prstGeom prst="rect">
              <a:avLst/>
            </a:prstGeom>
          </p:spPr>
        </p:pic>
        <p:pic>
          <p:nvPicPr>
            <p:cNvPr id="325" name="object 325" descr="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3623881" y="4308538"/>
              <a:ext cx="96012" cy="125063"/>
            </a:xfrm>
            <a:prstGeom prst="rect">
              <a:avLst/>
            </a:prstGeom>
          </p:spPr>
        </p:pic>
        <p:pic>
          <p:nvPicPr>
            <p:cNvPr id="326" name="object 326" descr="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3753516" y="4252055"/>
              <a:ext cx="103727" cy="183070"/>
            </a:xfrm>
            <a:prstGeom prst="rect">
              <a:avLst/>
            </a:prstGeom>
          </p:spPr>
        </p:pic>
      </p:grpSp>
      <p:grpSp>
        <p:nvGrpSpPr>
          <p:cNvPr id="327" name="object 327" descr=""/>
          <p:cNvGrpSpPr/>
          <p:nvPr/>
        </p:nvGrpSpPr>
        <p:grpSpPr>
          <a:xfrm>
            <a:off x="3960971" y="4251483"/>
            <a:ext cx="354330" cy="184150"/>
            <a:chOff x="3960971" y="4251483"/>
            <a:chExt cx="354330" cy="184150"/>
          </a:xfrm>
        </p:grpSpPr>
        <p:sp>
          <p:nvSpPr>
            <p:cNvPr id="328" name="object 328" descr=""/>
            <p:cNvSpPr/>
            <p:nvPr/>
          </p:nvSpPr>
          <p:spPr>
            <a:xfrm>
              <a:off x="3960965" y="4251489"/>
              <a:ext cx="15240" cy="181610"/>
            </a:xfrm>
            <a:custGeom>
              <a:avLst/>
              <a:gdLst/>
              <a:ahLst/>
              <a:cxnLst/>
              <a:rect l="l" t="t" r="r" b="b"/>
              <a:pathLst>
                <a:path w="15239" h="181610">
                  <a:moveTo>
                    <a:pt x="15240" y="2540"/>
                  </a:moveTo>
                  <a:lnTo>
                    <a:pt x="13716" y="2540"/>
                  </a:lnTo>
                  <a:lnTo>
                    <a:pt x="13716" y="0"/>
                  </a:lnTo>
                  <a:lnTo>
                    <a:pt x="825" y="0"/>
                  </a:lnTo>
                  <a:lnTo>
                    <a:pt x="825" y="2540"/>
                  </a:lnTo>
                  <a:lnTo>
                    <a:pt x="0" y="2540"/>
                  </a:lnTo>
                  <a:lnTo>
                    <a:pt x="0" y="180340"/>
                  </a:lnTo>
                  <a:lnTo>
                    <a:pt x="0" y="181610"/>
                  </a:lnTo>
                  <a:lnTo>
                    <a:pt x="13716" y="181610"/>
                  </a:lnTo>
                  <a:lnTo>
                    <a:pt x="13716" y="180340"/>
                  </a:lnTo>
                  <a:lnTo>
                    <a:pt x="15240" y="180340"/>
                  </a:lnTo>
                  <a:lnTo>
                    <a:pt x="15240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9" name="object 329" descr="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4009739" y="4277963"/>
              <a:ext cx="202882" cy="157162"/>
            </a:xfrm>
            <a:prstGeom prst="rect">
              <a:avLst/>
            </a:prstGeom>
          </p:spPr>
        </p:pic>
        <p:pic>
          <p:nvPicPr>
            <p:cNvPr id="330" name="object 330" descr="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233957" y="4308538"/>
              <a:ext cx="80867" cy="126587"/>
            </a:xfrm>
            <a:prstGeom prst="rect">
              <a:avLst/>
            </a:prstGeom>
          </p:spPr>
        </p:pic>
      </p:grpSp>
      <p:pic>
        <p:nvPicPr>
          <p:cNvPr id="331" name="object 331" descr=""/>
          <p:cNvPicPr/>
          <p:nvPr/>
        </p:nvPicPr>
        <p:blipFill>
          <a:blip r:embed="rId220" cstate="print"/>
          <a:stretch>
            <a:fillRect/>
          </a:stretch>
        </p:blipFill>
        <p:spPr>
          <a:xfrm>
            <a:off x="4398645" y="4250531"/>
            <a:ext cx="208978" cy="184594"/>
          </a:xfrm>
          <a:prstGeom prst="rect">
            <a:avLst/>
          </a:prstGeom>
        </p:spPr>
      </p:pic>
      <p:pic>
        <p:nvPicPr>
          <p:cNvPr id="332" name="object 332" descr=""/>
          <p:cNvPicPr/>
          <p:nvPr/>
        </p:nvPicPr>
        <p:blipFill>
          <a:blip r:embed="rId221" cstate="print"/>
          <a:stretch>
            <a:fillRect/>
          </a:stretch>
        </p:blipFill>
        <p:spPr>
          <a:xfrm>
            <a:off x="4686967" y="4308538"/>
            <a:ext cx="793146" cy="126587"/>
          </a:xfrm>
          <a:prstGeom prst="rect">
            <a:avLst/>
          </a:prstGeom>
        </p:spPr>
      </p:pic>
      <p:grpSp>
        <p:nvGrpSpPr>
          <p:cNvPr id="333" name="object 333" descr=""/>
          <p:cNvGrpSpPr/>
          <p:nvPr/>
        </p:nvGrpSpPr>
        <p:grpSpPr>
          <a:xfrm>
            <a:off x="5559361" y="4252055"/>
            <a:ext cx="424180" cy="229235"/>
            <a:chOff x="5559361" y="4252055"/>
            <a:chExt cx="424180" cy="229235"/>
          </a:xfrm>
        </p:grpSpPr>
        <p:pic>
          <p:nvPicPr>
            <p:cNvPr id="334" name="object 334" descr="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5559361" y="4310062"/>
              <a:ext cx="170878" cy="123539"/>
            </a:xfrm>
            <a:prstGeom prst="rect">
              <a:avLst/>
            </a:prstGeom>
          </p:spPr>
        </p:pic>
        <p:pic>
          <p:nvPicPr>
            <p:cNvPr id="335" name="object 335" descr="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5760719" y="4252055"/>
              <a:ext cx="94583" cy="181546"/>
            </a:xfrm>
            <a:prstGeom prst="rect">
              <a:avLst/>
            </a:prstGeom>
          </p:spPr>
        </p:pic>
        <p:pic>
          <p:nvPicPr>
            <p:cNvPr id="336" name="object 336" descr="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5876639" y="4310062"/>
              <a:ext cx="106775" cy="170878"/>
            </a:xfrm>
            <a:prstGeom prst="rect">
              <a:avLst/>
            </a:prstGeom>
          </p:spPr>
        </p:pic>
      </p:grpSp>
      <p:grpSp>
        <p:nvGrpSpPr>
          <p:cNvPr id="337" name="object 337" descr=""/>
          <p:cNvGrpSpPr/>
          <p:nvPr/>
        </p:nvGrpSpPr>
        <p:grpSpPr>
          <a:xfrm>
            <a:off x="6058185" y="4308538"/>
            <a:ext cx="293370" cy="127000"/>
            <a:chOff x="6058185" y="4308538"/>
            <a:chExt cx="293370" cy="127000"/>
          </a:xfrm>
        </p:grpSpPr>
        <p:pic>
          <p:nvPicPr>
            <p:cNvPr id="338" name="object 338" descr="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6058185" y="4310062"/>
              <a:ext cx="169259" cy="123539"/>
            </a:xfrm>
            <a:prstGeom prst="rect">
              <a:avLst/>
            </a:prstGeom>
          </p:spPr>
        </p:pic>
        <p:pic>
          <p:nvPicPr>
            <p:cNvPr id="339" name="object 339" descr="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6247313" y="4308538"/>
              <a:ext cx="103670" cy="126587"/>
            </a:xfrm>
            <a:prstGeom prst="rect">
              <a:avLst/>
            </a:prstGeom>
          </p:spPr>
        </p:pic>
      </p:grpSp>
      <p:grpSp>
        <p:nvGrpSpPr>
          <p:cNvPr id="340" name="object 340" descr=""/>
          <p:cNvGrpSpPr/>
          <p:nvPr/>
        </p:nvGrpSpPr>
        <p:grpSpPr>
          <a:xfrm>
            <a:off x="6430327" y="4250531"/>
            <a:ext cx="367665" cy="184785"/>
            <a:chOff x="6430327" y="4250531"/>
            <a:chExt cx="367665" cy="184785"/>
          </a:xfrm>
        </p:grpSpPr>
        <p:pic>
          <p:nvPicPr>
            <p:cNvPr id="341" name="object 341" descr="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6430327" y="4250531"/>
              <a:ext cx="184594" cy="184594"/>
            </a:xfrm>
            <a:prstGeom prst="rect">
              <a:avLst/>
            </a:prstGeom>
          </p:spPr>
        </p:pic>
        <p:pic>
          <p:nvPicPr>
            <p:cNvPr id="342" name="object 342" descr="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6642415" y="4308538"/>
              <a:ext cx="105189" cy="126587"/>
            </a:xfrm>
            <a:prstGeom prst="rect">
              <a:avLst/>
            </a:prstGeom>
          </p:spPr>
        </p:pic>
        <p:sp>
          <p:nvSpPr>
            <p:cNvPr id="343" name="object 343" descr=""/>
            <p:cNvSpPr/>
            <p:nvPr/>
          </p:nvSpPr>
          <p:spPr>
            <a:xfrm>
              <a:off x="6782651" y="4251490"/>
              <a:ext cx="15240" cy="181610"/>
            </a:xfrm>
            <a:custGeom>
              <a:avLst/>
              <a:gdLst/>
              <a:ahLst/>
              <a:cxnLst/>
              <a:rect l="l" t="t" r="r" b="b"/>
              <a:pathLst>
                <a:path w="15240" h="181610">
                  <a:moveTo>
                    <a:pt x="15240" y="2540"/>
                  </a:moveTo>
                  <a:lnTo>
                    <a:pt x="13716" y="2540"/>
                  </a:lnTo>
                  <a:lnTo>
                    <a:pt x="13716" y="0"/>
                  </a:lnTo>
                  <a:lnTo>
                    <a:pt x="825" y="0"/>
                  </a:lnTo>
                  <a:lnTo>
                    <a:pt x="825" y="2540"/>
                  </a:lnTo>
                  <a:lnTo>
                    <a:pt x="0" y="2540"/>
                  </a:lnTo>
                  <a:lnTo>
                    <a:pt x="0" y="180340"/>
                  </a:lnTo>
                  <a:lnTo>
                    <a:pt x="381" y="180340"/>
                  </a:lnTo>
                  <a:lnTo>
                    <a:pt x="381" y="181610"/>
                  </a:lnTo>
                  <a:lnTo>
                    <a:pt x="14859" y="181610"/>
                  </a:lnTo>
                  <a:lnTo>
                    <a:pt x="14859" y="180340"/>
                  </a:lnTo>
                  <a:lnTo>
                    <a:pt x="15240" y="180340"/>
                  </a:lnTo>
                  <a:lnTo>
                    <a:pt x="15240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44" name="object 344" descr=""/>
          <p:cNvPicPr/>
          <p:nvPr/>
        </p:nvPicPr>
        <p:blipFill>
          <a:blip r:embed="rId229" cstate="print"/>
          <a:stretch>
            <a:fillRect/>
          </a:stretch>
        </p:blipFill>
        <p:spPr>
          <a:xfrm>
            <a:off x="6892480" y="4250531"/>
            <a:ext cx="896874" cy="184594"/>
          </a:xfrm>
          <a:prstGeom prst="rect">
            <a:avLst/>
          </a:prstGeom>
        </p:spPr>
      </p:pic>
      <p:pic>
        <p:nvPicPr>
          <p:cNvPr id="345" name="object 345" descr=""/>
          <p:cNvPicPr/>
          <p:nvPr/>
        </p:nvPicPr>
        <p:blipFill>
          <a:blip r:embed="rId230" cstate="print"/>
          <a:stretch>
            <a:fillRect/>
          </a:stretch>
        </p:blipFill>
        <p:spPr>
          <a:xfrm>
            <a:off x="7871807" y="4249006"/>
            <a:ext cx="1143891" cy="228885"/>
          </a:xfrm>
          <a:prstGeom prst="rect">
            <a:avLst/>
          </a:prstGeom>
        </p:spPr>
      </p:pic>
      <p:pic>
        <p:nvPicPr>
          <p:cNvPr id="346" name="object 346" descr=""/>
          <p:cNvPicPr/>
          <p:nvPr/>
        </p:nvPicPr>
        <p:blipFill>
          <a:blip r:embed="rId231" cstate="print"/>
          <a:stretch>
            <a:fillRect/>
          </a:stretch>
        </p:blipFill>
        <p:spPr>
          <a:xfrm>
            <a:off x="1916329" y="4905846"/>
            <a:ext cx="629897" cy="176984"/>
          </a:xfrm>
          <a:prstGeom prst="rect">
            <a:avLst/>
          </a:prstGeom>
        </p:spPr>
      </p:pic>
      <p:pic>
        <p:nvPicPr>
          <p:cNvPr id="347" name="object 347" descr=""/>
          <p:cNvPicPr/>
          <p:nvPr/>
        </p:nvPicPr>
        <p:blipFill>
          <a:blip r:embed="rId232" cstate="print"/>
          <a:stretch>
            <a:fillRect/>
          </a:stretch>
        </p:blipFill>
        <p:spPr>
          <a:xfrm>
            <a:off x="2633181" y="4905846"/>
            <a:ext cx="393487" cy="221275"/>
          </a:xfrm>
          <a:prstGeom prst="rect">
            <a:avLst/>
          </a:prstGeom>
        </p:spPr>
      </p:pic>
      <p:sp>
        <p:nvSpPr>
          <p:cNvPr id="348" name="object 348" descr=""/>
          <p:cNvSpPr/>
          <p:nvPr/>
        </p:nvSpPr>
        <p:spPr>
          <a:xfrm>
            <a:off x="3090005" y="4999672"/>
            <a:ext cx="135890" cy="13970"/>
          </a:xfrm>
          <a:custGeom>
            <a:avLst/>
            <a:gdLst/>
            <a:ahLst/>
            <a:cxnLst/>
            <a:rect l="l" t="t" r="r" b="b"/>
            <a:pathLst>
              <a:path w="135889" h="13970">
                <a:moveTo>
                  <a:pt x="132683" y="13716"/>
                </a:moveTo>
                <a:lnTo>
                  <a:pt x="3048" y="13716"/>
                </a:lnTo>
                <a:lnTo>
                  <a:pt x="1524" y="12192"/>
                </a:lnTo>
                <a:lnTo>
                  <a:pt x="1524" y="10668"/>
                </a:lnTo>
                <a:lnTo>
                  <a:pt x="0" y="9144"/>
                </a:lnTo>
                <a:lnTo>
                  <a:pt x="0" y="4572"/>
                </a:lnTo>
                <a:lnTo>
                  <a:pt x="1524" y="1524"/>
                </a:lnTo>
                <a:lnTo>
                  <a:pt x="3048" y="0"/>
                </a:lnTo>
                <a:lnTo>
                  <a:pt x="134207" y="0"/>
                </a:lnTo>
                <a:lnTo>
                  <a:pt x="134207" y="3048"/>
                </a:lnTo>
                <a:lnTo>
                  <a:pt x="135731" y="4572"/>
                </a:lnTo>
                <a:lnTo>
                  <a:pt x="135731" y="9144"/>
                </a:lnTo>
                <a:lnTo>
                  <a:pt x="134207" y="10668"/>
                </a:lnTo>
                <a:lnTo>
                  <a:pt x="134207" y="12192"/>
                </a:lnTo>
                <a:lnTo>
                  <a:pt x="132683" y="13716"/>
                </a:lnTo>
                <a:close/>
              </a:path>
            </a:pathLst>
          </a:custGeom>
          <a:solidFill>
            <a:srgbClr val="1C692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49" name="object 349" descr=""/>
          <p:cNvGrpSpPr/>
          <p:nvPr/>
        </p:nvGrpSpPr>
        <p:grpSpPr>
          <a:xfrm>
            <a:off x="3297586" y="4953952"/>
            <a:ext cx="351155" cy="128270"/>
            <a:chOff x="3297586" y="4953952"/>
            <a:chExt cx="351155" cy="128270"/>
          </a:xfrm>
        </p:grpSpPr>
        <p:pic>
          <p:nvPicPr>
            <p:cNvPr id="350" name="object 350" descr="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3297586" y="4953952"/>
              <a:ext cx="114141" cy="128111"/>
            </a:xfrm>
            <a:prstGeom prst="rect">
              <a:avLst/>
            </a:prstGeom>
          </p:spPr>
        </p:pic>
        <p:pic>
          <p:nvPicPr>
            <p:cNvPr id="351" name="object 351" descr="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3445382" y="4955476"/>
              <a:ext cx="94583" cy="126587"/>
            </a:xfrm>
            <a:prstGeom prst="rect">
              <a:avLst/>
            </a:prstGeom>
          </p:spPr>
        </p:pic>
        <p:pic>
          <p:nvPicPr>
            <p:cNvPr id="352" name="object 352" descr="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3584162" y="4953952"/>
              <a:ext cx="64103" cy="126587"/>
            </a:xfrm>
            <a:prstGeom prst="rect">
              <a:avLst/>
            </a:prstGeom>
          </p:spPr>
        </p:pic>
      </p:grpSp>
      <p:pic>
        <p:nvPicPr>
          <p:cNvPr id="353" name="object 353" descr=""/>
          <p:cNvPicPr/>
          <p:nvPr/>
        </p:nvPicPr>
        <p:blipFill>
          <a:blip r:embed="rId236" cstate="print"/>
          <a:stretch>
            <a:fillRect/>
          </a:stretch>
        </p:blipFill>
        <p:spPr>
          <a:xfrm>
            <a:off x="3735228" y="4897469"/>
            <a:ext cx="1136237" cy="184594"/>
          </a:xfrm>
          <a:prstGeom prst="rect">
            <a:avLst/>
          </a:prstGeom>
        </p:spPr>
      </p:pic>
      <p:grpSp>
        <p:nvGrpSpPr>
          <p:cNvPr id="354" name="object 354" descr=""/>
          <p:cNvGrpSpPr/>
          <p:nvPr/>
        </p:nvGrpSpPr>
        <p:grpSpPr>
          <a:xfrm>
            <a:off x="4952333" y="4897469"/>
            <a:ext cx="564515" cy="184785"/>
            <a:chOff x="4952333" y="4897469"/>
            <a:chExt cx="564515" cy="184785"/>
          </a:xfrm>
        </p:grpSpPr>
        <p:pic>
          <p:nvPicPr>
            <p:cNvPr id="355" name="object 355" descr="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4952333" y="4955476"/>
              <a:ext cx="169354" cy="125063"/>
            </a:xfrm>
            <a:prstGeom prst="rect">
              <a:avLst/>
            </a:prstGeom>
          </p:spPr>
        </p:pic>
        <p:pic>
          <p:nvPicPr>
            <p:cNvPr id="356" name="object 356" descr="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5152167" y="4897469"/>
              <a:ext cx="94583" cy="183070"/>
            </a:xfrm>
            <a:prstGeom prst="rect">
              <a:avLst/>
            </a:prstGeom>
          </p:spPr>
        </p:pic>
        <p:pic>
          <p:nvPicPr>
            <p:cNvPr id="357" name="object 357" descr="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5281802" y="4953952"/>
              <a:ext cx="103727" cy="128111"/>
            </a:xfrm>
            <a:prstGeom prst="rect">
              <a:avLst/>
            </a:prstGeom>
          </p:spPr>
        </p:pic>
        <p:pic>
          <p:nvPicPr>
            <p:cNvPr id="358" name="object 358" descr="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5422106" y="4953952"/>
              <a:ext cx="94583" cy="126587"/>
            </a:xfrm>
            <a:prstGeom prst="rect">
              <a:avLst/>
            </a:prstGeom>
          </p:spPr>
        </p:pic>
      </p:grpSp>
      <p:grpSp>
        <p:nvGrpSpPr>
          <p:cNvPr id="359" name="object 359" descr=""/>
          <p:cNvGrpSpPr/>
          <p:nvPr/>
        </p:nvGrpSpPr>
        <p:grpSpPr>
          <a:xfrm>
            <a:off x="5606700" y="4897469"/>
            <a:ext cx="570865" cy="184785"/>
            <a:chOff x="5606700" y="4897469"/>
            <a:chExt cx="570865" cy="184785"/>
          </a:xfrm>
        </p:grpSpPr>
        <p:pic>
          <p:nvPicPr>
            <p:cNvPr id="360" name="object 360" descr="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5606700" y="4955476"/>
              <a:ext cx="169259" cy="125063"/>
            </a:xfrm>
            <a:prstGeom prst="rect">
              <a:avLst/>
            </a:prstGeom>
          </p:spPr>
        </p:pic>
        <p:pic>
          <p:nvPicPr>
            <p:cNvPr id="361" name="object 361" descr="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5795867" y="4953952"/>
              <a:ext cx="103632" cy="128111"/>
            </a:xfrm>
            <a:prstGeom prst="rect">
              <a:avLst/>
            </a:prstGeom>
          </p:spPr>
        </p:pic>
        <p:sp>
          <p:nvSpPr>
            <p:cNvPr id="362" name="object 362" descr=""/>
            <p:cNvSpPr/>
            <p:nvPr/>
          </p:nvSpPr>
          <p:spPr>
            <a:xfrm>
              <a:off x="5920930" y="4897469"/>
              <a:ext cx="38100" cy="62865"/>
            </a:xfrm>
            <a:custGeom>
              <a:avLst/>
              <a:gdLst/>
              <a:ahLst/>
              <a:cxnLst/>
              <a:rect l="l" t="t" r="r" b="b"/>
              <a:pathLst>
                <a:path w="38100" h="62864">
                  <a:moveTo>
                    <a:pt x="33528" y="1524"/>
                  </a:moveTo>
                  <a:lnTo>
                    <a:pt x="21336" y="1524"/>
                  </a:lnTo>
                  <a:lnTo>
                    <a:pt x="22860" y="0"/>
                  </a:lnTo>
                  <a:lnTo>
                    <a:pt x="33528" y="0"/>
                  </a:lnTo>
                  <a:lnTo>
                    <a:pt x="33528" y="1524"/>
                  </a:lnTo>
                  <a:close/>
                </a:path>
                <a:path w="38100" h="62864">
                  <a:moveTo>
                    <a:pt x="7620" y="62579"/>
                  </a:moveTo>
                  <a:lnTo>
                    <a:pt x="0" y="62579"/>
                  </a:lnTo>
                  <a:lnTo>
                    <a:pt x="0" y="59531"/>
                  </a:lnTo>
                  <a:lnTo>
                    <a:pt x="18288" y="22860"/>
                  </a:lnTo>
                  <a:lnTo>
                    <a:pt x="18288" y="3048"/>
                  </a:lnTo>
                  <a:lnTo>
                    <a:pt x="19812" y="1524"/>
                  </a:lnTo>
                  <a:lnTo>
                    <a:pt x="36576" y="1524"/>
                  </a:lnTo>
                  <a:lnTo>
                    <a:pt x="36576" y="6096"/>
                  </a:lnTo>
                  <a:lnTo>
                    <a:pt x="38100" y="7620"/>
                  </a:lnTo>
                  <a:lnTo>
                    <a:pt x="38100" y="13716"/>
                  </a:lnTo>
                  <a:lnTo>
                    <a:pt x="36576" y="15240"/>
                  </a:lnTo>
                  <a:lnTo>
                    <a:pt x="36576" y="19812"/>
                  </a:lnTo>
                  <a:lnTo>
                    <a:pt x="35052" y="22860"/>
                  </a:lnTo>
                  <a:lnTo>
                    <a:pt x="35052" y="24384"/>
                  </a:lnTo>
                  <a:lnTo>
                    <a:pt x="33528" y="25908"/>
                  </a:lnTo>
                  <a:lnTo>
                    <a:pt x="33528" y="27432"/>
                  </a:lnTo>
                  <a:lnTo>
                    <a:pt x="30480" y="30480"/>
                  </a:lnTo>
                  <a:lnTo>
                    <a:pt x="12192" y="59531"/>
                  </a:lnTo>
                  <a:lnTo>
                    <a:pt x="10668" y="61055"/>
                  </a:lnTo>
                  <a:lnTo>
                    <a:pt x="9144" y="61055"/>
                  </a:lnTo>
                  <a:lnTo>
                    <a:pt x="7620" y="62579"/>
                  </a:lnTo>
                  <a:close/>
                </a:path>
              </a:pathLst>
            </a:custGeom>
            <a:solidFill>
              <a:srgbClr val="1C69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3" name="object 363" descr="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5994082" y="4953952"/>
              <a:ext cx="183070" cy="128111"/>
            </a:xfrm>
            <a:prstGeom prst="rect">
              <a:avLst/>
            </a:prstGeom>
          </p:spPr>
        </p:pic>
      </p:grpSp>
      <p:grpSp>
        <p:nvGrpSpPr>
          <p:cNvPr id="364" name="object 364" descr=""/>
          <p:cNvGrpSpPr/>
          <p:nvPr/>
        </p:nvGrpSpPr>
        <p:grpSpPr>
          <a:xfrm>
            <a:off x="6256496" y="4897468"/>
            <a:ext cx="701675" cy="230504"/>
            <a:chOff x="6256496" y="4897468"/>
            <a:chExt cx="701675" cy="230504"/>
          </a:xfrm>
        </p:grpSpPr>
        <p:pic>
          <p:nvPicPr>
            <p:cNvPr id="365" name="object 365" descr="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6256496" y="4897468"/>
              <a:ext cx="184498" cy="184594"/>
            </a:xfrm>
            <a:prstGeom prst="rect">
              <a:avLst/>
            </a:prstGeom>
          </p:spPr>
        </p:pic>
        <p:pic>
          <p:nvPicPr>
            <p:cNvPr id="366" name="object 366" descr="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6468484" y="4953952"/>
              <a:ext cx="105194" cy="128111"/>
            </a:xfrm>
            <a:prstGeom prst="rect">
              <a:avLst/>
            </a:prstGeom>
          </p:spPr>
        </p:pic>
        <p:sp>
          <p:nvSpPr>
            <p:cNvPr id="367" name="object 367" descr=""/>
            <p:cNvSpPr/>
            <p:nvPr/>
          </p:nvSpPr>
          <p:spPr>
            <a:xfrm>
              <a:off x="6608826" y="4897475"/>
              <a:ext cx="76200" cy="183515"/>
            </a:xfrm>
            <a:custGeom>
              <a:avLst/>
              <a:gdLst/>
              <a:ahLst/>
              <a:cxnLst/>
              <a:rect l="l" t="t" r="r" b="b"/>
              <a:pathLst>
                <a:path w="76200" h="183514">
                  <a:moveTo>
                    <a:pt x="15240" y="1524"/>
                  </a:moveTo>
                  <a:lnTo>
                    <a:pt x="10668" y="1524"/>
                  </a:lnTo>
                  <a:lnTo>
                    <a:pt x="10668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1524"/>
                  </a:lnTo>
                  <a:lnTo>
                    <a:pt x="0" y="181546"/>
                  </a:lnTo>
                  <a:lnTo>
                    <a:pt x="1524" y="181546"/>
                  </a:lnTo>
                  <a:lnTo>
                    <a:pt x="3048" y="183070"/>
                  </a:lnTo>
                  <a:lnTo>
                    <a:pt x="12192" y="183070"/>
                  </a:lnTo>
                  <a:lnTo>
                    <a:pt x="13716" y="181546"/>
                  </a:lnTo>
                  <a:lnTo>
                    <a:pt x="15240" y="181546"/>
                  </a:lnTo>
                  <a:lnTo>
                    <a:pt x="15240" y="1524"/>
                  </a:lnTo>
                  <a:close/>
                </a:path>
                <a:path w="76200" h="183514">
                  <a:moveTo>
                    <a:pt x="73152" y="59524"/>
                  </a:moveTo>
                  <a:lnTo>
                    <a:pt x="71628" y="59524"/>
                  </a:lnTo>
                  <a:lnTo>
                    <a:pt x="70104" y="58000"/>
                  </a:lnTo>
                  <a:lnTo>
                    <a:pt x="60960" y="58000"/>
                  </a:lnTo>
                  <a:lnTo>
                    <a:pt x="60960" y="59524"/>
                  </a:lnTo>
                  <a:lnTo>
                    <a:pt x="57912" y="59524"/>
                  </a:lnTo>
                  <a:lnTo>
                    <a:pt x="57912" y="181546"/>
                  </a:lnTo>
                  <a:lnTo>
                    <a:pt x="60960" y="181546"/>
                  </a:lnTo>
                  <a:lnTo>
                    <a:pt x="60960" y="183070"/>
                  </a:lnTo>
                  <a:lnTo>
                    <a:pt x="70104" y="183070"/>
                  </a:lnTo>
                  <a:lnTo>
                    <a:pt x="71628" y="181546"/>
                  </a:lnTo>
                  <a:lnTo>
                    <a:pt x="73152" y="181546"/>
                  </a:lnTo>
                  <a:lnTo>
                    <a:pt x="73152" y="59524"/>
                  </a:lnTo>
                  <a:close/>
                </a:path>
                <a:path w="76200" h="183514">
                  <a:moveTo>
                    <a:pt x="76200" y="18288"/>
                  </a:moveTo>
                  <a:lnTo>
                    <a:pt x="74676" y="15240"/>
                  </a:lnTo>
                  <a:lnTo>
                    <a:pt x="70104" y="10668"/>
                  </a:lnTo>
                  <a:lnTo>
                    <a:pt x="62484" y="10668"/>
                  </a:lnTo>
                  <a:lnTo>
                    <a:pt x="59436" y="12192"/>
                  </a:lnTo>
                  <a:lnTo>
                    <a:pt x="56388" y="15240"/>
                  </a:lnTo>
                  <a:lnTo>
                    <a:pt x="56388" y="28956"/>
                  </a:lnTo>
                  <a:lnTo>
                    <a:pt x="59436" y="32004"/>
                  </a:lnTo>
                  <a:lnTo>
                    <a:pt x="71628" y="32004"/>
                  </a:lnTo>
                  <a:lnTo>
                    <a:pt x="74676" y="28956"/>
                  </a:lnTo>
                  <a:lnTo>
                    <a:pt x="76200" y="25908"/>
                  </a:lnTo>
                  <a:lnTo>
                    <a:pt x="76200" y="18288"/>
                  </a:lnTo>
                  <a:close/>
                </a:path>
              </a:pathLst>
            </a:custGeom>
            <a:solidFill>
              <a:srgbClr val="1C69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8" name="object 368" descr="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6724745" y="4953952"/>
              <a:ext cx="96012" cy="126587"/>
            </a:xfrm>
            <a:prstGeom prst="rect">
              <a:avLst/>
            </a:prstGeom>
          </p:spPr>
        </p:pic>
        <p:pic>
          <p:nvPicPr>
            <p:cNvPr id="369" name="object 369" descr="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6849808" y="4953952"/>
              <a:ext cx="108299" cy="173926"/>
            </a:xfrm>
            <a:prstGeom prst="rect">
              <a:avLst/>
            </a:prstGeom>
          </p:spPr>
        </p:pic>
      </p:grpSp>
      <p:pic>
        <p:nvPicPr>
          <p:cNvPr id="370" name="object 370" descr=""/>
          <p:cNvPicPr/>
          <p:nvPr/>
        </p:nvPicPr>
        <p:blipFill>
          <a:blip r:embed="rId248" cstate="print"/>
          <a:stretch>
            <a:fillRect/>
          </a:stretch>
        </p:blipFill>
        <p:spPr>
          <a:xfrm>
            <a:off x="7040403" y="4908137"/>
            <a:ext cx="996029" cy="173926"/>
          </a:xfrm>
          <a:prstGeom prst="rect">
            <a:avLst/>
          </a:prstGeom>
        </p:spPr>
      </p:pic>
      <p:sp>
        <p:nvSpPr>
          <p:cNvPr id="371" name="object 371" descr=""/>
          <p:cNvSpPr/>
          <p:nvPr/>
        </p:nvSpPr>
        <p:spPr>
          <a:xfrm>
            <a:off x="8077568" y="4897475"/>
            <a:ext cx="17145" cy="183515"/>
          </a:xfrm>
          <a:custGeom>
            <a:avLst/>
            <a:gdLst/>
            <a:ahLst/>
            <a:cxnLst/>
            <a:rect l="l" t="t" r="r" b="b"/>
            <a:pathLst>
              <a:path w="17145" h="183514">
                <a:moveTo>
                  <a:pt x="13817" y="181546"/>
                </a:moveTo>
                <a:lnTo>
                  <a:pt x="3048" y="181546"/>
                </a:lnTo>
                <a:lnTo>
                  <a:pt x="3048" y="183070"/>
                </a:lnTo>
                <a:lnTo>
                  <a:pt x="13817" y="183070"/>
                </a:lnTo>
                <a:lnTo>
                  <a:pt x="13817" y="181546"/>
                </a:lnTo>
                <a:close/>
              </a:path>
              <a:path w="17145" h="183514">
                <a:moveTo>
                  <a:pt x="15341" y="1524"/>
                </a:moveTo>
                <a:lnTo>
                  <a:pt x="12293" y="1524"/>
                </a:lnTo>
                <a:lnTo>
                  <a:pt x="10769" y="0"/>
                </a:lnTo>
                <a:lnTo>
                  <a:pt x="6096" y="0"/>
                </a:lnTo>
                <a:lnTo>
                  <a:pt x="4572" y="1524"/>
                </a:lnTo>
                <a:lnTo>
                  <a:pt x="1524" y="1524"/>
                </a:lnTo>
                <a:lnTo>
                  <a:pt x="1524" y="3048"/>
                </a:lnTo>
                <a:lnTo>
                  <a:pt x="15341" y="3048"/>
                </a:lnTo>
                <a:lnTo>
                  <a:pt x="15341" y="1524"/>
                </a:lnTo>
                <a:close/>
              </a:path>
              <a:path w="17145" h="183514">
                <a:moveTo>
                  <a:pt x="16865" y="3492"/>
                </a:moveTo>
                <a:lnTo>
                  <a:pt x="0" y="3492"/>
                </a:lnTo>
                <a:lnTo>
                  <a:pt x="0" y="180022"/>
                </a:lnTo>
                <a:lnTo>
                  <a:pt x="1524" y="180022"/>
                </a:lnTo>
                <a:lnTo>
                  <a:pt x="1524" y="181292"/>
                </a:lnTo>
                <a:lnTo>
                  <a:pt x="16230" y="181292"/>
                </a:lnTo>
                <a:lnTo>
                  <a:pt x="16230" y="180022"/>
                </a:lnTo>
                <a:lnTo>
                  <a:pt x="16865" y="180022"/>
                </a:lnTo>
                <a:lnTo>
                  <a:pt x="16865" y="3492"/>
                </a:lnTo>
                <a:close/>
              </a:path>
            </a:pathLst>
          </a:custGeom>
          <a:solidFill>
            <a:srgbClr val="1C692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72" name="object 372" descr=""/>
          <p:cNvGrpSpPr/>
          <p:nvPr/>
        </p:nvGrpSpPr>
        <p:grpSpPr>
          <a:xfrm>
            <a:off x="1917096" y="5214842"/>
            <a:ext cx="564515" cy="184785"/>
            <a:chOff x="1917096" y="5214842"/>
            <a:chExt cx="564515" cy="184785"/>
          </a:xfrm>
        </p:grpSpPr>
        <p:pic>
          <p:nvPicPr>
            <p:cNvPr id="373" name="object 373" descr=""/>
            <p:cNvPicPr/>
            <p:nvPr/>
          </p:nvPicPr>
          <p:blipFill>
            <a:blip r:embed="rId249" cstate="print"/>
            <a:stretch>
              <a:fillRect/>
            </a:stretch>
          </p:blipFill>
          <p:spPr>
            <a:xfrm>
              <a:off x="1917096" y="5227034"/>
              <a:ext cx="216598" cy="170878"/>
            </a:xfrm>
            <a:prstGeom prst="rect">
              <a:avLst/>
            </a:prstGeom>
          </p:spPr>
        </p:pic>
        <p:pic>
          <p:nvPicPr>
            <p:cNvPr id="374" name="object 374" descr=""/>
            <p:cNvPicPr/>
            <p:nvPr/>
          </p:nvPicPr>
          <p:blipFill>
            <a:blip r:embed="rId250" cstate="print"/>
            <a:stretch>
              <a:fillRect/>
            </a:stretch>
          </p:blipFill>
          <p:spPr>
            <a:xfrm>
              <a:off x="2164175" y="5214842"/>
              <a:ext cx="96107" cy="183070"/>
            </a:xfrm>
            <a:prstGeom prst="rect">
              <a:avLst/>
            </a:prstGeom>
          </p:spPr>
        </p:pic>
        <p:pic>
          <p:nvPicPr>
            <p:cNvPr id="375" name="object 375" descr=""/>
            <p:cNvPicPr/>
            <p:nvPr/>
          </p:nvPicPr>
          <p:blipFill>
            <a:blip r:embed="rId251" cstate="print"/>
            <a:stretch>
              <a:fillRect/>
            </a:stretch>
          </p:blipFill>
          <p:spPr>
            <a:xfrm>
              <a:off x="2293810" y="5271325"/>
              <a:ext cx="91535" cy="128111"/>
            </a:xfrm>
            <a:prstGeom prst="rect">
              <a:avLst/>
            </a:prstGeom>
          </p:spPr>
        </p:pic>
        <p:pic>
          <p:nvPicPr>
            <p:cNvPr id="376" name="object 376" descr=""/>
            <p:cNvPicPr/>
            <p:nvPr/>
          </p:nvPicPr>
          <p:blipFill>
            <a:blip r:embed="rId252" cstate="print"/>
            <a:stretch>
              <a:fillRect/>
            </a:stretch>
          </p:blipFill>
          <p:spPr>
            <a:xfrm>
              <a:off x="2408205" y="5240750"/>
              <a:ext cx="73247" cy="157162"/>
            </a:xfrm>
            <a:prstGeom prst="rect">
              <a:avLst/>
            </a:prstGeom>
          </p:spPr>
        </p:pic>
      </p:grpSp>
      <p:grpSp>
        <p:nvGrpSpPr>
          <p:cNvPr id="377" name="object 377" descr=""/>
          <p:cNvGrpSpPr/>
          <p:nvPr/>
        </p:nvGrpSpPr>
        <p:grpSpPr>
          <a:xfrm>
            <a:off x="2565272" y="5216366"/>
            <a:ext cx="299085" cy="183515"/>
            <a:chOff x="2565272" y="5216366"/>
            <a:chExt cx="299085" cy="183515"/>
          </a:xfrm>
        </p:grpSpPr>
        <p:pic>
          <p:nvPicPr>
            <p:cNvPr id="378" name="object 378" descr=""/>
            <p:cNvPicPr/>
            <p:nvPr/>
          </p:nvPicPr>
          <p:blipFill>
            <a:blip r:embed="rId253" cstate="print"/>
            <a:stretch>
              <a:fillRect/>
            </a:stretch>
          </p:blipFill>
          <p:spPr>
            <a:xfrm>
              <a:off x="2565272" y="5216366"/>
              <a:ext cx="103727" cy="183070"/>
            </a:xfrm>
            <a:prstGeom prst="rect">
              <a:avLst/>
            </a:prstGeom>
          </p:spPr>
        </p:pic>
        <p:sp>
          <p:nvSpPr>
            <p:cNvPr id="379" name="object 379" descr=""/>
            <p:cNvSpPr/>
            <p:nvPr/>
          </p:nvSpPr>
          <p:spPr>
            <a:xfrm>
              <a:off x="2708719" y="5225510"/>
              <a:ext cx="21590" cy="172720"/>
            </a:xfrm>
            <a:custGeom>
              <a:avLst/>
              <a:gdLst/>
              <a:ahLst/>
              <a:cxnLst/>
              <a:rect l="l" t="t" r="r" b="b"/>
              <a:pathLst>
                <a:path w="21589" h="172720">
                  <a:moveTo>
                    <a:pt x="16764" y="48863"/>
                  </a:moveTo>
                  <a:lnTo>
                    <a:pt x="4572" y="48863"/>
                  </a:lnTo>
                  <a:lnTo>
                    <a:pt x="4572" y="47339"/>
                  </a:lnTo>
                  <a:lnTo>
                    <a:pt x="16764" y="47339"/>
                  </a:lnTo>
                  <a:lnTo>
                    <a:pt x="16764" y="48863"/>
                  </a:lnTo>
                  <a:close/>
                </a:path>
                <a:path w="21589" h="172720">
                  <a:moveTo>
                    <a:pt x="18288" y="170878"/>
                  </a:moveTo>
                  <a:lnTo>
                    <a:pt x="3048" y="170878"/>
                  </a:lnTo>
                  <a:lnTo>
                    <a:pt x="3048" y="48863"/>
                  </a:lnTo>
                  <a:lnTo>
                    <a:pt x="18288" y="48863"/>
                  </a:lnTo>
                  <a:lnTo>
                    <a:pt x="18288" y="170878"/>
                  </a:lnTo>
                  <a:close/>
                </a:path>
                <a:path w="21589" h="172720">
                  <a:moveTo>
                    <a:pt x="13716" y="172402"/>
                  </a:moveTo>
                  <a:lnTo>
                    <a:pt x="7620" y="172402"/>
                  </a:lnTo>
                  <a:lnTo>
                    <a:pt x="6096" y="170878"/>
                  </a:lnTo>
                  <a:lnTo>
                    <a:pt x="15240" y="170878"/>
                  </a:lnTo>
                  <a:lnTo>
                    <a:pt x="13716" y="172402"/>
                  </a:lnTo>
                  <a:close/>
                </a:path>
                <a:path w="21589" h="172720">
                  <a:moveTo>
                    <a:pt x="16764" y="21336"/>
                  </a:moveTo>
                  <a:lnTo>
                    <a:pt x="4572" y="21336"/>
                  </a:lnTo>
                  <a:lnTo>
                    <a:pt x="1524" y="18288"/>
                  </a:lnTo>
                  <a:lnTo>
                    <a:pt x="0" y="15240"/>
                  </a:lnTo>
                  <a:lnTo>
                    <a:pt x="0" y="7620"/>
                  </a:lnTo>
                  <a:lnTo>
                    <a:pt x="1524" y="4572"/>
                  </a:lnTo>
                  <a:lnTo>
                    <a:pt x="4572" y="1524"/>
                  </a:lnTo>
                  <a:lnTo>
                    <a:pt x="7620" y="0"/>
                  </a:lnTo>
                  <a:lnTo>
                    <a:pt x="15240" y="0"/>
                  </a:lnTo>
                  <a:lnTo>
                    <a:pt x="21336" y="6096"/>
                  </a:lnTo>
                  <a:lnTo>
                    <a:pt x="21336" y="15240"/>
                  </a:lnTo>
                  <a:lnTo>
                    <a:pt x="19812" y="18288"/>
                  </a:lnTo>
                  <a:lnTo>
                    <a:pt x="16764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0" name="object 380" descr=""/>
            <p:cNvPicPr/>
            <p:nvPr/>
          </p:nvPicPr>
          <p:blipFill>
            <a:blip r:embed="rId254" cstate="print"/>
            <a:stretch>
              <a:fillRect/>
            </a:stretch>
          </p:blipFill>
          <p:spPr>
            <a:xfrm>
              <a:off x="2762059" y="5216366"/>
              <a:ext cx="102203" cy="183070"/>
            </a:xfrm>
            <a:prstGeom prst="rect">
              <a:avLst/>
            </a:prstGeom>
          </p:spPr>
        </p:pic>
      </p:grpSp>
      <p:grpSp>
        <p:nvGrpSpPr>
          <p:cNvPr id="381" name="object 381" descr=""/>
          <p:cNvGrpSpPr/>
          <p:nvPr/>
        </p:nvGrpSpPr>
        <p:grpSpPr>
          <a:xfrm>
            <a:off x="2951225" y="5271325"/>
            <a:ext cx="366395" cy="172720"/>
            <a:chOff x="2951225" y="5271325"/>
            <a:chExt cx="366395" cy="172720"/>
          </a:xfrm>
        </p:grpSpPr>
        <p:pic>
          <p:nvPicPr>
            <p:cNvPr id="382" name="object 382" descr=""/>
            <p:cNvPicPr/>
            <p:nvPr/>
          </p:nvPicPr>
          <p:blipFill>
            <a:blip r:embed="rId255" cstate="print"/>
            <a:stretch>
              <a:fillRect/>
            </a:stretch>
          </p:blipFill>
          <p:spPr>
            <a:xfrm>
              <a:off x="2951225" y="5271325"/>
              <a:ext cx="236410" cy="172402"/>
            </a:xfrm>
            <a:prstGeom prst="rect">
              <a:avLst/>
            </a:prstGeom>
          </p:spPr>
        </p:pic>
        <p:pic>
          <p:nvPicPr>
            <p:cNvPr id="383" name="object 383" descr=""/>
            <p:cNvPicPr/>
            <p:nvPr/>
          </p:nvPicPr>
          <p:blipFill>
            <a:blip r:embed="rId256" cstate="print"/>
            <a:stretch>
              <a:fillRect/>
            </a:stretch>
          </p:blipFill>
          <p:spPr>
            <a:xfrm>
              <a:off x="3221164" y="5272849"/>
              <a:ext cx="96107" cy="126587"/>
            </a:xfrm>
            <a:prstGeom prst="rect">
              <a:avLst/>
            </a:prstGeom>
          </p:spPr>
        </p:pic>
      </p:grpSp>
      <p:grpSp>
        <p:nvGrpSpPr>
          <p:cNvPr id="384" name="object 384" descr=""/>
          <p:cNvGrpSpPr/>
          <p:nvPr/>
        </p:nvGrpSpPr>
        <p:grpSpPr>
          <a:xfrm>
            <a:off x="3411854" y="5216366"/>
            <a:ext cx="250190" cy="183515"/>
            <a:chOff x="3411854" y="5216366"/>
            <a:chExt cx="250190" cy="183515"/>
          </a:xfrm>
        </p:grpSpPr>
        <p:pic>
          <p:nvPicPr>
            <p:cNvPr id="385" name="object 385" descr=""/>
            <p:cNvPicPr/>
            <p:nvPr/>
          </p:nvPicPr>
          <p:blipFill>
            <a:blip r:embed="rId257" cstate="print"/>
            <a:stretch>
              <a:fillRect/>
            </a:stretch>
          </p:blipFill>
          <p:spPr>
            <a:xfrm>
              <a:off x="3411854" y="5216366"/>
              <a:ext cx="103727" cy="183070"/>
            </a:xfrm>
            <a:prstGeom prst="rect">
              <a:avLst/>
            </a:prstGeom>
          </p:spPr>
        </p:pic>
        <p:pic>
          <p:nvPicPr>
            <p:cNvPr id="386" name="object 386" descr="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3549175" y="5271325"/>
              <a:ext cx="112757" cy="128111"/>
            </a:xfrm>
            <a:prstGeom prst="rect">
              <a:avLst/>
            </a:prstGeom>
          </p:spPr>
        </p:pic>
      </p:grpSp>
      <p:grpSp>
        <p:nvGrpSpPr>
          <p:cNvPr id="387" name="object 387" descr=""/>
          <p:cNvGrpSpPr/>
          <p:nvPr/>
        </p:nvGrpSpPr>
        <p:grpSpPr>
          <a:xfrm>
            <a:off x="3739800" y="5240750"/>
            <a:ext cx="207645" cy="158750"/>
            <a:chOff x="3739800" y="5240750"/>
            <a:chExt cx="207645" cy="158750"/>
          </a:xfrm>
        </p:grpSpPr>
        <p:pic>
          <p:nvPicPr>
            <p:cNvPr id="388" name="object 388" descr=""/>
            <p:cNvPicPr/>
            <p:nvPr/>
          </p:nvPicPr>
          <p:blipFill>
            <a:blip r:embed="rId259" cstate="print"/>
            <a:stretch>
              <a:fillRect/>
            </a:stretch>
          </p:blipFill>
          <p:spPr>
            <a:xfrm>
              <a:off x="3739800" y="5240750"/>
              <a:ext cx="73152" cy="157162"/>
            </a:xfrm>
            <a:prstGeom prst="rect">
              <a:avLst/>
            </a:prstGeom>
          </p:spPr>
        </p:pic>
        <p:pic>
          <p:nvPicPr>
            <p:cNvPr id="389" name="object 389" descr=""/>
            <p:cNvPicPr/>
            <p:nvPr/>
          </p:nvPicPr>
          <p:blipFill>
            <a:blip r:embed="rId260" cstate="print"/>
            <a:stretch>
              <a:fillRect/>
            </a:stretch>
          </p:blipFill>
          <p:spPr>
            <a:xfrm>
              <a:off x="3832764" y="5271325"/>
              <a:ext cx="114395" cy="128111"/>
            </a:xfrm>
            <a:prstGeom prst="rect">
              <a:avLst/>
            </a:prstGeom>
          </p:spPr>
        </p:pic>
      </p:grpSp>
      <p:grpSp>
        <p:nvGrpSpPr>
          <p:cNvPr id="390" name="object 390" descr=""/>
          <p:cNvGrpSpPr/>
          <p:nvPr/>
        </p:nvGrpSpPr>
        <p:grpSpPr>
          <a:xfrm>
            <a:off x="4029551" y="5214842"/>
            <a:ext cx="546100" cy="184785"/>
            <a:chOff x="4029551" y="5214842"/>
            <a:chExt cx="546100" cy="184785"/>
          </a:xfrm>
        </p:grpSpPr>
        <p:pic>
          <p:nvPicPr>
            <p:cNvPr id="391" name="object 391" descr=""/>
            <p:cNvPicPr/>
            <p:nvPr/>
          </p:nvPicPr>
          <p:blipFill>
            <a:blip r:embed="rId261" cstate="print"/>
            <a:stretch>
              <a:fillRect/>
            </a:stretch>
          </p:blipFill>
          <p:spPr>
            <a:xfrm>
              <a:off x="4029551" y="5271325"/>
              <a:ext cx="80867" cy="128111"/>
            </a:xfrm>
            <a:prstGeom prst="rect">
              <a:avLst/>
            </a:prstGeom>
          </p:spPr>
        </p:pic>
        <p:pic>
          <p:nvPicPr>
            <p:cNvPr id="392" name="object 392" descr=""/>
            <p:cNvPicPr/>
            <p:nvPr/>
          </p:nvPicPr>
          <p:blipFill>
            <a:blip r:embed="rId262" cstate="print"/>
            <a:stretch>
              <a:fillRect/>
            </a:stretch>
          </p:blipFill>
          <p:spPr>
            <a:xfrm>
              <a:off x="4143946" y="5214842"/>
              <a:ext cx="96107" cy="183070"/>
            </a:xfrm>
            <a:prstGeom prst="rect">
              <a:avLst/>
            </a:prstGeom>
          </p:spPr>
        </p:pic>
        <p:pic>
          <p:nvPicPr>
            <p:cNvPr id="393" name="object 393" descr=""/>
            <p:cNvPicPr/>
            <p:nvPr/>
          </p:nvPicPr>
          <p:blipFill>
            <a:blip r:embed="rId263" cstate="print"/>
            <a:stretch>
              <a:fillRect/>
            </a:stretch>
          </p:blipFill>
          <p:spPr>
            <a:xfrm>
              <a:off x="4273641" y="5271325"/>
              <a:ext cx="301977" cy="128111"/>
            </a:xfrm>
            <a:prstGeom prst="rect">
              <a:avLst/>
            </a:prstGeom>
          </p:spPr>
        </p:pic>
      </p:grpSp>
      <p:grpSp>
        <p:nvGrpSpPr>
          <p:cNvPr id="394" name="object 394" descr=""/>
          <p:cNvGrpSpPr/>
          <p:nvPr/>
        </p:nvGrpSpPr>
        <p:grpSpPr>
          <a:xfrm>
            <a:off x="4648866" y="5214842"/>
            <a:ext cx="370840" cy="184785"/>
            <a:chOff x="4648866" y="5214842"/>
            <a:chExt cx="370840" cy="184785"/>
          </a:xfrm>
        </p:grpSpPr>
        <p:pic>
          <p:nvPicPr>
            <p:cNvPr id="395" name="object 395" descr=""/>
            <p:cNvPicPr/>
            <p:nvPr/>
          </p:nvPicPr>
          <p:blipFill>
            <a:blip r:embed="rId264" cstate="print"/>
            <a:stretch>
              <a:fillRect/>
            </a:stretch>
          </p:blipFill>
          <p:spPr>
            <a:xfrm>
              <a:off x="4648866" y="5240750"/>
              <a:ext cx="73152" cy="157162"/>
            </a:xfrm>
            <a:prstGeom prst="rect">
              <a:avLst/>
            </a:prstGeom>
          </p:spPr>
        </p:pic>
        <p:pic>
          <p:nvPicPr>
            <p:cNvPr id="396" name="object 396" descr=""/>
            <p:cNvPicPr/>
            <p:nvPr/>
          </p:nvPicPr>
          <p:blipFill>
            <a:blip r:embed="rId265" cstate="print"/>
            <a:stretch>
              <a:fillRect/>
            </a:stretch>
          </p:blipFill>
          <p:spPr>
            <a:xfrm>
              <a:off x="4754022" y="5214842"/>
              <a:ext cx="96107" cy="183070"/>
            </a:xfrm>
            <a:prstGeom prst="rect">
              <a:avLst/>
            </a:prstGeom>
          </p:spPr>
        </p:pic>
        <p:sp>
          <p:nvSpPr>
            <p:cNvPr id="397" name="object 397" descr=""/>
            <p:cNvSpPr/>
            <p:nvPr/>
          </p:nvSpPr>
          <p:spPr>
            <a:xfrm>
              <a:off x="4889848" y="5225510"/>
              <a:ext cx="20320" cy="172720"/>
            </a:xfrm>
            <a:custGeom>
              <a:avLst/>
              <a:gdLst/>
              <a:ahLst/>
              <a:cxnLst/>
              <a:rect l="l" t="t" r="r" b="b"/>
              <a:pathLst>
                <a:path w="20320" h="172720">
                  <a:moveTo>
                    <a:pt x="16764" y="48863"/>
                  </a:moveTo>
                  <a:lnTo>
                    <a:pt x="4572" y="48863"/>
                  </a:lnTo>
                  <a:lnTo>
                    <a:pt x="4572" y="47339"/>
                  </a:lnTo>
                  <a:lnTo>
                    <a:pt x="15240" y="47339"/>
                  </a:lnTo>
                  <a:lnTo>
                    <a:pt x="16764" y="48863"/>
                  </a:lnTo>
                  <a:close/>
                </a:path>
                <a:path w="20320" h="172720">
                  <a:moveTo>
                    <a:pt x="16764" y="170878"/>
                  </a:moveTo>
                  <a:lnTo>
                    <a:pt x="3048" y="170878"/>
                  </a:lnTo>
                  <a:lnTo>
                    <a:pt x="3048" y="48863"/>
                  </a:lnTo>
                  <a:lnTo>
                    <a:pt x="18288" y="48863"/>
                  </a:lnTo>
                  <a:lnTo>
                    <a:pt x="18288" y="169354"/>
                  </a:lnTo>
                  <a:lnTo>
                    <a:pt x="16764" y="170878"/>
                  </a:lnTo>
                  <a:close/>
                </a:path>
                <a:path w="20320" h="172720">
                  <a:moveTo>
                    <a:pt x="13716" y="172402"/>
                  </a:moveTo>
                  <a:lnTo>
                    <a:pt x="6096" y="172402"/>
                  </a:lnTo>
                  <a:lnTo>
                    <a:pt x="6096" y="170878"/>
                  </a:lnTo>
                  <a:lnTo>
                    <a:pt x="15240" y="170878"/>
                  </a:lnTo>
                  <a:lnTo>
                    <a:pt x="13716" y="172402"/>
                  </a:lnTo>
                  <a:close/>
                </a:path>
                <a:path w="20320" h="172720">
                  <a:moveTo>
                    <a:pt x="16764" y="21336"/>
                  </a:moveTo>
                  <a:lnTo>
                    <a:pt x="3048" y="21336"/>
                  </a:lnTo>
                  <a:lnTo>
                    <a:pt x="1524" y="19812"/>
                  </a:lnTo>
                  <a:lnTo>
                    <a:pt x="1524" y="18288"/>
                  </a:lnTo>
                  <a:lnTo>
                    <a:pt x="0" y="15240"/>
                  </a:lnTo>
                  <a:lnTo>
                    <a:pt x="0" y="7620"/>
                  </a:lnTo>
                  <a:lnTo>
                    <a:pt x="1524" y="4572"/>
                  </a:lnTo>
                  <a:lnTo>
                    <a:pt x="1524" y="3048"/>
                  </a:lnTo>
                  <a:lnTo>
                    <a:pt x="3048" y="1524"/>
                  </a:lnTo>
                  <a:lnTo>
                    <a:pt x="6096" y="0"/>
                  </a:lnTo>
                  <a:lnTo>
                    <a:pt x="13716" y="0"/>
                  </a:lnTo>
                  <a:lnTo>
                    <a:pt x="16764" y="1524"/>
                  </a:lnTo>
                  <a:lnTo>
                    <a:pt x="19812" y="4572"/>
                  </a:lnTo>
                  <a:lnTo>
                    <a:pt x="19812" y="18288"/>
                  </a:lnTo>
                  <a:lnTo>
                    <a:pt x="16764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8" name="object 398" descr=""/>
            <p:cNvPicPr/>
            <p:nvPr/>
          </p:nvPicPr>
          <p:blipFill>
            <a:blip r:embed="rId266" cstate="print"/>
            <a:stretch>
              <a:fillRect/>
            </a:stretch>
          </p:blipFill>
          <p:spPr>
            <a:xfrm>
              <a:off x="4940140" y="5271325"/>
              <a:ext cx="79343" cy="128111"/>
            </a:xfrm>
            <a:prstGeom prst="rect">
              <a:avLst/>
            </a:prstGeom>
          </p:spPr>
        </p:pic>
      </p:grpSp>
      <p:grpSp>
        <p:nvGrpSpPr>
          <p:cNvPr id="399" name="object 399" descr=""/>
          <p:cNvGrpSpPr/>
          <p:nvPr/>
        </p:nvGrpSpPr>
        <p:grpSpPr>
          <a:xfrm>
            <a:off x="5097208" y="5214842"/>
            <a:ext cx="702310" cy="229235"/>
            <a:chOff x="5097208" y="5214842"/>
            <a:chExt cx="702310" cy="229235"/>
          </a:xfrm>
        </p:grpSpPr>
        <p:pic>
          <p:nvPicPr>
            <p:cNvPr id="400" name="object 400" descr=""/>
            <p:cNvPicPr/>
            <p:nvPr/>
          </p:nvPicPr>
          <p:blipFill>
            <a:blip r:embed="rId267" cstate="print"/>
            <a:stretch>
              <a:fillRect/>
            </a:stretch>
          </p:blipFill>
          <p:spPr>
            <a:xfrm>
              <a:off x="5097208" y="5214842"/>
              <a:ext cx="184594" cy="184594"/>
            </a:xfrm>
            <a:prstGeom prst="rect">
              <a:avLst/>
            </a:prstGeom>
          </p:spPr>
        </p:pic>
        <p:pic>
          <p:nvPicPr>
            <p:cNvPr id="401" name="object 401" descr=""/>
            <p:cNvPicPr/>
            <p:nvPr/>
          </p:nvPicPr>
          <p:blipFill>
            <a:blip r:embed="rId268" cstate="print"/>
            <a:stretch>
              <a:fillRect/>
            </a:stretch>
          </p:blipFill>
          <p:spPr>
            <a:xfrm>
              <a:off x="5309291" y="5271325"/>
              <a:ext cx="105195" cy="128111"/>
            </a:xfrm>
            <a:prstGeom prst="rect">
              <a:avLst/>
            </a:prstGeom>
          </p:spPr>
        </p:pic>
        <p:sp>
          <p:nvSpPr>
            <p:cNvPr id="402" name="object 402" descr=""/>
            <p:cNvSpPr/>
            <p:nvPr/>
          </p:nvSpPr>
          <p:spPr>
            <a:xfrm>
              <a:off x="5449621" y="5214848"/>
              <a:ext cx="76835" cy="183515"/>
            </a:xfrm>
            <a:custGeom>
              <a:avLst/>
              <a:gdLst/>
              <a:ahLst/>
              <a:cxnLst/>
              <a:rect l="l" t="t" r="r" b="b"/>
              <a:pathLst>
                <a:path w="76835" h="183514">
                  <a:moveTo>
                    <a:pt x="15240" y="1524"/>
                  </a:moveTo>
                  <a:lnTo>
                    <a:pt x="13716" y="1524"/>
                  </a:lnTo>
                  <a:lnTo>
                    <a:pt x="12192" y="0"/>
                  </a:lnTo>
                  <a:lnTo>
                    <a:pt x="3048" y="0"/>
                  </a:lnTo>
                  <a:lnTo>
                    <a:pt x="1524" y="1524"/>
                  </a:lnTo>
                  <a:lnTo>
                    <a:pt x="0" y="1524"/>
                  </a:lnTo>
                  <a:lnTo>
                    <a:pt x="0" y="181546"/>
                  </a:lnTo>
                  <a:lnTo>
                    <a:pt x="3048" y="181546"/>
                  </a:lnTo>
                  <a:lnTo>
                    <a:pt x="3048" y="183070"/>
                  </a:lnTo>
                  <a:lnTo>
                    <a:pt x="10668" y="183070"/>
                  </a:lnTo>
                  <a:lnTo>
                    <a:pt x="12192" y="181546"/>
                  </a:lnTo>
                  <a:lnTo>
                    <a:pt x="15240" y="181546"/>
                  </a:lnTo>
                  <a:lnTo>
                    <a:pt x="15240" y="1524"/>
                  </a:lnTo>
                  <a:close/>
                </a:path>
                <a:path w="76835" h="183514">
                  <a:moveTo>
                    <a:pt x="73164" y="59524"/>
                  </a:moveTo>
                  <a:lnTo>
                    <a:pt x="71640" y="59524"/>
                  </a:lnTo>
                  <a:lnTo>
                    <a:pt x="71640" y="58000"/>
                  </a:lnTo>
                  <a:lnTo>
                    <a:pt x="60972" y="58000"/>
                  </a:lnTo>
                  <a:lnTo>
                    <a:pt x="59448" y="59524"/>
                  </a:lnTo>
                  <a:lnTo>
                    <a:pt x="57924" y="59524"/>
                  </a:lnTo>
                  <a:lnTo>
                    <a:pt x="57924" y="181546"/>
                  </a:lnTo>
                  <a:lnTo>
                    <a:pt x="60972" y="181546"/>
                  </a:lnTo>
                  <a:lnTo>
                    <a:pt x="62496" y="183070"/>
                  </a:lnTo>
                  <a:lnTo>
                    <a:pt x="70116" y="183070"/>
                  </a:lnTo>
                  <a:lnTo>
                    <a:pt x="70116" y="181546"/>
                  </a:lnTo>
                  <a:lnTo>
                    <a:pt x="73164" y="181546"/>
                  </a:lnTo>
                  <a:lnTo>
                    <a:pt x="73164" y="59524"/>
                  </a:lnTo>
                  <a:close/>
                </a:path>
                <a:path w="76835" h="183514">
                  <a:moveTo>
                    <a:pt x="76212" y="16764"/>
                  </a:moveTo>
                  <a:lnTo>
                    <a:pt x="70116" y="10668"/>
                  </a:lnTo>
                  <a:lnTo>
                    <a:pt x="62496" y="10668"/>
                  </a:lnTo>
                  <a:lnTo>
                    <a:pt x="59448" y="12192"/>
                  </a:lnTo>
                  <a:lnTo>
                    <a:pt x="56400" y="15240"/>
                  </a:lnTo>
                  <a:lnTo>
                    <a:pt x="54876" y="18288"/>
                  </a:lnTo>
                  <a:lnTo>
                    <a:pt x="54876" y="25908"/>
                  </a:lnTo>
                  <a:lnTo>
                    <a:pt x="56400" y="28956"/>
                  </a:lnTo>
                  <a:lnTo>
                    <a:pt x="59448" y="32004"/>
                  </a:lnTo>
                  <a:lnTo>
                    <a:pt x="71640" y="32004"/>
                  </a:lnTo>
                  <a:lnTo>
                    <a:pt x="74688" y="28956"/>
                  </a:lnTo>
                  <a:lnTo>
                    <a:pt x="76212" y="25908"/>
                  </a:lnTo>
                  <a:lnTo>
                    <a:pt x="76212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3" name="object 403" descr=""/>
            <p:cNvPicPr/>
            <p:nvPr/>
          </p:nvPicPr>
          <p:blipFill>
            <a:blip r:embed="rId269" cstate="print"/>
            <a:stretch>
              <a:fillRect/>
            </a:stretch>
          </p:blipFill>
          <p:spPr>
            <a:xfrm>
              <a:off x="5565553" y="5271325"/>
              <a:ext cx="96012" cy="126587"/>
            </a:xfrm>
            <a:prstGeom prst="rect">
              <a:avLst/>
            </a:prstGeom>
          </p:spPr>
        </p:pic>
        <p:pic>
          <p:nvPicPr>
            <p:cNvPr id="404" name="object 404" descr=""/>
            <p:cNvPicPr/>
            <p:nvPr/>
          </p:nvPicPr>
          <p:blipFill>
            <a:blip r:embed="rId270" cstate="print"/>
            <a:stretch>
              <a:fillRect/>
            </a:stretch>
          </p:blipFill>
          <p:spPr>
            <a:xfrm>
              <a:off x="5690616" y="5271325"/>
              <a:ext cx="108299" cy="172402"/>
            </a:xfrm>
            <a:prstGeom prst="rect">
              <a:avLst/>
            </a:prstGeom>
          </p:spPr>
        </p:pic>
      </p:grpSp>
      <p:grpSp>
        <p:nvGrpSpPr>
          <p:cNvPr id="405" name="object 405" descr=""/>
          <p:cNvGrpSpPr/>
          <p:nvPr/>
        </p:nvGrpSpPr>
        <p:grpSpPr>
          <a:xfrm>
            <a:off x="5872067" y="5240750"/>
            <a:ext cx="207645" cy="158750"/>
            <a:chOff x="5872067" y="5240750"/>
            <a:chExt cx="207645" cy="158750"/>
          </a:xfrm>
        </p:grpSpPr>
        <p:pic>
          <p:nvPicPr>
            <p:cNvPr id="406" name="object 406" descr=""/>
            <p:cNvPicPr/>
            <p:nvPr/>
          </p:nvPicPr>
          <p:blipFill>
            <a:blip r:embed="rId271" cstate="print"/>
            <a:stretch>
              <a:fillRect/>
            </a:stretch>
          </p:blipFill>
          <p:spPr>
            <a:xfrm>
              <a:off x="5872067" y="5240750"/>
              <a:ext cx="73247" cy="157162"/>
            </a:xfrm>
            <a:prstGeom prst="rect">
              <a:avLst/>
            </a:prstGeom>
          </p:spPr>
        </p:pic>
        <p:pic>
          <p:nvPicPr>
            <p:cNvPr id="407" name="object 407" descr=""/>
            <p:cNvPicPr/>
            <p:nvPr/>
          </p:nvPicPr>
          <p:blipFill>
            <a:blip r:embed="rId272" cstate="print"/>
            <a:stretch>
              <a:fillRect/>
            </a:stretch>
          </p:blipFill>
          <p:spPr>
            <a:xfrm>
              <a:off x="5966710" y="5271325"/>
              <a:ext cx="112810" cy="128111"/>
            </a:xfrm>
            <a:prstGeom prst="rect">
              <a:avLst/>
            </a:prstGeom>
          </p:spPr>
        </p:pic>
      </p:grpSp>
      <p:pic>
        <p:nvPicPr>
          <p:cNvPr id="408" name="object 408" descr=""/>
          <p:cNvPicPr/>
          <p:nvPr/>
        </p:nvPicPr>
        <p:blipFill>
          <a:blip r:embed="rId273" cstate="print"/>
          <a:stretch>
            <a:fillRect/>
          </a:stretch>
        </p:blipFill>
        <p:spPr>
          <a:xfrm>
            <a:off x="6165021" y="5214842"/>
            <a:ext cx="783942" cy="184594"/>
          </a:xfrm>
          <a:prstGeom prst="rect">
            <a:avLst/>
          </a:prstGeom>
        </p:spPr>
      </p:pic>
      <p:grpSp>
        <p:nvGrpSpPr>
          <p:cNvPr id="409" name="object 409" descr=""/>
          <p:cNvGrpSpPr/>
          <p:nvPr/>
        </p:nvGrpSpPr>
        <p:grpSpPr>
          <a:xfrm>
            <a:off x="7040427" y="5211794"/>
            <a:ext cx="647065" cy="232410"/>
            <a:chOff x="7040427" y="5211794"/>
            <a:chExt cx="647065" cy="232410"/>
          </a:xfrm>
        </p:grpSpPr>
        <p:sp>
          <p:nvSpPr>
            <p:cNvPr id="410" name="object 410" descr=""/>
            <p:cNvSpPr/>
            <p:nvPr/>
          </p:nvSpPr>
          <p:spPr>
            <a:xfrm>
              <a:off x="7040427" y="5211794"/>
              <a:ext cx="43180" cy="229235"/>
            </a:xfrm>
            <a:custGeom>
              <a:avLst/>
              <a:gdLst/>
              <a:ahLst/>
              <a:cxnLst/>
              <a:rect l="l" t="t" r="r" b="b"/>
              <a:pathLst>
                <a:path w="43179" h="229235">
                  <a:moveTo>
                    <a:pt x="39695" y="1524"/>
                  </a:moveTo>
                  <a:lnTo>
                    <a:pt x="32075" y="1524"/>
                  </a:lnTo>
                  <a:lnTo>
                    <a:pt x="33599" y="0"/>
                  </a:lnTo>
                  <a:lnTo>
                    <a:pt x="39695" y="0"/>
                  </a:lnTo>
                  <a:lnTo>
                    <a:pt x="39695" y="1524"/>
                  </a:lnTo>
                  <a:close/>
                </a:path>
                <a:path w="43179" h="229235">
                  <a:moveTo>
                    <a:pt x="42743" y="228885"/>
                  </a:moveTo>
                  <a:lnTo>
                    <a:pt x="30551" y="228885"/>
                  </a:lnTo>
                  <a:lnTo>
                    <a:pt x="30551" y="227361"/>
                  </a:lnTo>
                  <a:lnTo>
                    <a:pt x="29027" y="227361"/>
                  </a:lnTo>
                  <a:lnTo>
                    <a:pt x="12180" y="186118"/>
                  </a:lnTo>
                  <a:lnTo>
                    <a:pt x="1500" y="144970"/>
                  </a:lnTo>
                  <a:lnTo>
                    <a:pt x="0" y="122173"/>
                  </a:lnTo>
                  <a:lnTo>
                    <a:pt x="0" y="107513"/>
                  </a:lnTo>
                  <a:lnTo>
                    <a:pt x="6215" y="64865"/>
                  </a:lnTo>
                  <a:lnTo>
                    <a:pt x="7596" y="58007"/>
                  </a:lnTo>
                  <a:lnTo>
                    <a:pt x="20026" y="22121"/>
                  </a:lnTo>
                  <a:lnTo>
                    <a:pt x="22931" y="15430"/>
                  </a:lnTo>
                  <a:lnTo>
                    <a:pt x="25836" y="9024"/>
                  </a:lnTo>
                  <a:lnTo>
                    <a:pt x="29027" y="3048"/>
                  </a:lnTo>
                  <a:lnTo>
                    <a:pt x="29027" y="1524"/>
                  </a:lnTo>
                  <a:lnTo>
                    <a:pt x="42743" y="1524"/>
                  </a:lnTo>
                  <a:lnTo>
                    <a:pt x="42743" y="4572"/>
                  </a:lnTo>
                  <a:lnTo>
                    <a:pt x="36433" y="18289"/>
                  </a:lnTo>
                  <a:lnTo>
                    <a:pt x="31122" y="32015"/>
                  </a:lnTo>
                  <a:lnTo>
                    <a:pt x="20050" y="73247"/>
                  </a:lnTo>
                  <a:lnTo>
                    <a:pt x="16835" y="114395"/>
                  </a:lnTo>
                  <a:lnTo>
                    <a:pt x="17145" y="128166"/>
                  </a:lnTo>
                  <a:lnTo>
                    <a:pt x="22931" y="169354"/>
                  </a:lnTo>
                  <a:lnTo>
                    <a:pt x="36433" y="211399"/>
                  </a:lnTo>
                  <a:lnTo>
                    <a:pt x="42743" y="224313"/>
                  </a:lnTo>
                  <a:lnTo>
                    <a:pt x="42743" y="2288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1" name="object 411" descr=""/>
            <p:cNvPicPr/>
            <p:nvPr/>
          </p:nvPicPr>
          <p:blipFill>
            <a:blip r:embed="rId274" cstate="print"/>
            <a:stretch>
              <a:fillRect/>
            </a:stretch>
          </p:blipFill>
          <p:spPr>
            <a:xfrm>
              <a:off x="7125843" y="5227034"/>
              <a:ext cx="120491" cy="172402"/>
            </a:xfrm>
            <a:prstGeom prst="rect">
              <a:avLst/>
            </a:prstGeom>
          </p:spPr>
        </p:pic>
        <p:pic>
          <p:nvPicPr>
            <p:cNvPr id="412" name="object 412" descr=""/>
            <p:cNvPicPr/>
            <p:nvPr/>
          </p:nvPicPr>
          <p:blipFill>
            <a:blip r:embed="rId275" cstate="print"/>
            <a:stretch>
              <a:fillRect/>
            </a:stretch>
          </p:blipFill>
          <p:spPr>
            <a:xfrm>
              <a:off x="7282910" y="5271325"/>
              <a:ext cx="79343" cy="128111"/>
            </a:xfrm>
            <a:prstGeom prst="rect">
              <a:avLst/>
            </a:prstGeom>
          </p:spPr>
        </p:pic>
        <p:sp>
          <p:nvSpPr>
            <p:cNvPr id="413" name="object 413" descr=""/>
            <p:cNvSpPr/>
            <p:nvPr/>
          </p:nvSpPr>
          <p:spPr>
            <a:xfrm>
              <a:off x="7394257" y="5225510"/>
              <a:ext cx="20320" cy="172720"/>
            </a:xfrm>
            <a:custGeom>
              <a:avLst/>
              <a:gdLst/>
              <a:ahLst/>
              <a:cxnLst/>
              <a:rect l="l" t="t" r="r" b="b"/>
              <a:pathLst>
                <a:path w="20320" h="172720">
                  <a:moveTo>
                    <a:pt x="15335" y="48863"/>
                  </a:moveTo>
                  <a:lnTo>
                    <a:pt x="3048" y="48863"/>
                  </a:lnTo>
                  <a:lnTo>
                    <a:pt x="4667" y="47339"/>
                  </a:lnTo>
                  <a:lnTo>
                    <a:pt x="15335" y="47339"/>
                  </a:lnTo>
                  <a:lnTo>
                    <a:pt x="15335" y="48863"/>
                  </a:lnTo>
                  <a:close/>
                </a:path>
                <a:path w="20320" h="172720">
                  <a:moveTo>
                    <a:pt x="16859" y="170878"/>
                  </a:moveTo>
                  <a:lnTo>
                    <a:pt x="3048" y="170878"/>
                  </a:lnTo>
                  <a:lnTo>
                    <a:pt x="1524" y="169354"/>
                  </a:lnTo>
                  <a:lnTo>
                    <a:pt x="1524" y="48863"/>
                  </a:lnTo>
                  <a:lnTo>
                    <a:pt x="16859" y="48863"/>
                  </a:lnTo>
                  <a:lnTo>
                    <a:pt x="16859" y="170878"/>
                  </a:lnTo>
                  <a:close/>
                </a:path>
                <a:path w="20320" h="172720">
                  <a:moveTo>
                    <a:pt x="13811" y="172402"/>
                  </a:moveTo>
                  <a:lnTo>
                    <a:pt x="6191" y="172402"/>
                  </a:lnTo>
                  <a:lnTo>
                    <a:pt x="4667" y="170878"/>
                  </a:lnTo>
                  <a:lnTo>
                    <a:pt x="13811" y="170878"/>
                  </a:lnTo>
                  <a:lnTo>
                    <a:pt x="13811" y="172402"/>
                  </a:lnTo>
                  <a:close/>
                </a:path>
                <a:path w="20320" h="172720">
                  <a:moveTo>
                    <a:pt x="16859" y="21336"/>
                  </a:moveTo>
                  <a:lnTo>
                    <a:pt x="3048" y="21336"/>
                  </a:lnTo>
                  <a:lnTo>
                    <a:pt x="0" y="18288"/>
                  </a:lnTo>
                  <a:lnTo>
                    <a:pt x="0" y="4572"/>
                  </a:lnTo>
                  <a:lnTo>
                    <a:pt x="3048" y="1524"/>
                  </a:lnTo>
                  <a:lnTo>
                    <a:pt x="6191" y="0"/>
                  </a:lnTo>
                  <a:lnTo>
                    <a:pt x="13811" y="0"/>
                  </a:lnTo>
                  <a:lnTo>
                    <a:pt x="16859" y="1524"/>
                  </a:lnTo>
                  <a:lnTo>
                    <a:pt x="18383" y="3048"/>
                  </a:lnTo>
                  <a:lnTo>
                    <a:pt x="18383" y="4572"/>
                  </a:lnTo>
                  <a:lnTo>
                    <a:pt x="19907" y="6096"/>
                  </a:lnTo>
                  <a:lnTo>
                    <a:pt x="19907" y="15240"/>
                  </a:lnTo>
                  <a:lnTo>
                    <a:pt x="18383" y="18288"/>
                  </a:lnTo>
                  <a:lnTo>
                    <a:pt x="16859" y="19812"/>
                  </a:lnTo>
                  <a:lnTo>
                    <a:pt x="16859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4" name="object 414" descr=""/>
            <p:cNvPicPr/>
            <p:nvPr/>
          </p:nvPicPr>
          <p:blipFill>
            <a:blip r:embed="rId276" cstate="print"/>
            <a:stretch>
              <a:fillRect/>
            </a:stretch>
          </p:blipFill>
          <p:spPr>
            <a:xfrm>
              <a:off x="7453788" y="5271325"/>
              <a:ext cx="96107" cy="126587"/>
            </a:xfrm>
            <a:prstGeom prst="rect">
              <a:avLst/>
            </a:prstGeom>
          </p:spPr>
        </p:pic>
        <p:pic>
          <p:nvPicPr>
            <p:cNvPr id="415" name="object 415" descr=""/>
            <p:cNvPicPr/>
            <p:nvPr/>
          </p:nvPicPr>
          <p:blipFill>
            <a:blip r:embed="rId277" cstate="print"/>
            <a:stretch>
              <a:fillRect/>
            </a:stretch>
          </p:blipFill>
          <p:spPr>
            <a:xfrm>
              <a:off x="7580375" y="5271325"/>
              <a:ext cx="106775" cy="172402"/>
            </a:xfrm>
            <a:prstGeom prst="rect">
              <a:avLst/>
            </a:prstGeom>
          </p:spPr>
        </p:pic>
      </p:grpSp>
      <p:grpSp>
        <p:nvGrpSpPr>
          <p:cNvPr id="416" name="object 416" descr=""/>
          <p:cNvGrpSpPr/>
          <p:nvPr/>
        </p:nvGrpSpPr>
        <p:grpSpPr>
          <a:xfrm>
            <a:off x="7761922" y="5271325"/>
            <a:ext cx="473075" cy="172720"/>
            <a:chOff x="7761922" y="5271325"/>
            <a:chExt cx="473075" cy="172720"/>
          </a:xfrm>
        </p:grpSpPr>
        <p:pic>
          <p:nvPicPr>
            <p:cNvPr id="417" name="object 417" descr=""/>
            <p:cNvPicPr/>
            <p:nvPr/>
          </p:nvPicPr>
          <p:blipFill>
            <a:blip r:embed="rId278" cstate="print"/>
            <a:stretch>
              <a:fillRect/>
            </a:stretch>
          </p:blipFill>
          <p:spPr>
            <a:xfrm>
              <a:off x="7761922" y="5271325"/>
              <a:ext cx="234886" cy="172402"/>
            </a:xfrm>
            <a:prstGeom prst="rect">
              <a:avLst/>
            </a:prstGeom>
          </p:spPr>
        </p:pic>
        <p:pic>
          <p:nvPicPr>
            <p:cNvPr id="418" name="object 418" descr=""/>
            <p:cNvPicPr/>
            <p:nvPr/>
          </p:nvPicPr>
          <p:blipFill>
            <a:blip r:embed="rId279" cstate="print"/>
            <a:stretch>
              <a:fillRect/>
            </a:stretch>
          </p:blipFill>
          <p:spPr>
            <a:xfrm>
              <a:off x="8030336" y="5272849"/>
              <a:ext cx="96107" cy="126587"/>
            </a:xfrm>
            <a:prstGeom prst="rect">
              <a:avLst/>
            </a:prstGeom>
          </p:spPr>
        </p:pic>
        <p:pic>
          <p:nvPicPr>
            <p:cNvPr id="419" name="object 419" descr=""/>
            <p:cNvPicPr/>
            <p:nvPr/>
          </p:nvPicPr>
          <p:blipFill>
            <a:blip r:embed="rId280" cstate="print"/>
            <a:stretch>
              <a:fillRect/>
            </a:stretch>
          </p:blipFill>
          <p:spPr>
            <a:xfrm>
              <a:off x="8169115" y="5271325"/>
              <a:ext cx="65627" cy="126587"/>
            </a:xfrm>
            <a:prstGeom prst="rect">
              <a:avLst/>
            </a:prstGeom>
          </p:spPr>
        </p:pic>
      </p:grpSp>
      <p:grpSp>
        <p:nvGrpSpPr>
          <p:cNvPr id="420" name="object 420" descr=""/>
          <p:cNvGrpSpPr/>
          <p:nvPr/>
        </p:nvGrpSpPr>
        <p:grpSpPr>
          <a:xfrm>
            <a:off x="8304847" y="5214842"/>
            <a:ext cx="483870" cy="220345"/>
            <a:chOff x="8304847" y="5214842"/>
            <a:chExt cx="483870" cy="220345"/>
          </a:xfrm>
        </p:grpSpPr>
        <p:pic>
          <p:nvPicPr>
            <p:cNvPr id="421" name="object 421" descr=""/>
            <p:cNvPicPr/>
            <p:nvPr/>
          </p:nvPicPr>
          <p:blipFill>
            <a:blip r:embed="rId281" cstate="print"/>
            <a:stretch>
              <a:fillRect/>
            </a:stretch>
          </p:blipFill>
          <p:spPr>
            <a:xfrm>
              <a:off x="8304847" y="5214842"/>
              <a:ext cx="172402" cy="184594"/>
            </a:xfrm>
            <a:prstGeom prst="rect">
              <a:avLst/>
            </a:prstGeom>
          </p:spPr>
        </p:pic>
        <p:pic>
          <p:nvPicPr>
            <p:cNvPr id="422" name="object 422" descr=""/>
            <p:cNvPicPr/>
            <p:nvPr/>
          </p:nvPicPr>
          <p:blipFill>
            <a:blip r:embed="rId282" cstate="print"/>
            <a:stretch>
              <a:fillRect/>
            </a:stretch>
          </p:blipFill>
          <p:spPr>
            <a:xfrm>
              <a:off x="8510777" y="5271325"/>
              <a:ext cx="91535" cy="128111"/>
            </a:xfrm>
            <a:prstGeom prst="rect">
              <a:avLst/>
            </a:prstGeom>
          </p:spPr>
        </p:pic>
        <p:pic>
          <p:nvPicPr>
            <p:cNvPr id="423" name="object 423" descr=""/>
            <p:cNvPicPr/>
            <p:nvPr/>
          </p:nvPicPr>
          <p:blipFill>
            <a:blip r:embed="rId283" cstate="print"/>
            <a:stretch>
              <a:fillRect/>
            </a:stretch>
          </p:blipFill>
          <p:spPr>
            <a:xfrm>
              <a:off x="8625224" y="5271325"/>
              <a:ext cx="103675" cy="128111"/>
            </a:xfrm>
            <a:prstGeom prst="rect">
              <a:avLst/>
            </a:prstGeom>
          </p:spPr>
        </p:pic>
        <p:sp>
          <p:nvSpPr>
            <p:cNvPr id="424" name="object 424" descr=""/>
            <p:cNvSpPr/>
            <p:nvPr/>
          </p:nvSpPr>
          <p:spPr>
            <a:xfrm>
              <a:off x="8750236" y="5372004"/>
              <a:ext cx="38735" cy="62865"/>
            </a:xfrm>
            <a:custGeom>
              <a:avLst/>
              <a:gdLst/>
              <a:ahLst/>
              <a:cxnLst/>
              <a:rect l="l" t="t" r="r" b="b"/>
              <a:pathLst>
                <a:path w="38734" h="62864">
                  <a:moveTo>
                    <a:pt x="35147" y="1524"/>
                  </a:moveTo>
                  <a:lnTo>
                    <a:pt x="21336" y="1524"/>
                  </a:lnTo>
                  <a:lnTo>
                    <a:pt x="22860" y="0"/>
                  </a:lnTo>
                  <a:lnTo>
                    <a:pt x="33623" y="0"/>
                  </a:lnTo>
                  <a:lnTo>
                    <a:pt x="35147" y="1524"/>
                  </a:lnTo>
                  <a:close/>
                </a:path>
                <a:path w="38734" h="62864">
                  <a:moveTo>
                    <a:pt x="9144" y="62579"/>
                  </a:moveTo>
                  <a:lnTo>
                    <a:pt x="1524" y="62579"/>
                  </a:lnTo>
                  <a:lnTo>
                    <a:pt x="0" y="61055"/>
                  </a:lnTo>
                  <a:lnTo>
                    <a:pt x="0" y="59531"/>
                  </a:lnTo>
                  <a:lnTo>
                    <a:pt x="18288" y="22860"/>
                  </a:lnTo>
                  <a:lnTo>
                    <a:pt x="18288" y="4572"/>
                  </a:lnTo>
                  <a:lnTo>
                    <a:pt x="19812" y="3048"/>
                  </a:lnTo>
                  <a:lnTo>
                    <a:pt x="19812" y="1524"/>
                  </a:lnTo>
                  <a:lnTo>
                    <a:pt x="36671" y="1524"/>
                  </a:lnTo>
                  <a:lnTo>
                    <a:pt x="36671" y="4572"/>
                  </a:lnTo>
                  <a:lnTo>
                    <a:pt x="38195" y="6096"/>
                  </a:lnTo>
                  <a:lnTo>
                    <a:pt x="38195" y="15240"/>
                  </a:lnTo>
                  <a:lnTo>
                    <a:pt x="36671" y="16764"/>
                  </a:lnTo>
                  <a:lnTo>
                    <a:pt x="36671" y="21336"/>
                  </a:lnTo>
                  <a:lnTo>
                    <a:pt x="35147" y="22860"/>
                  </a:lnTo>
                  <a:lnTo>
                    <a:pt x="35147" y="24384"/>
                  </a:lnTo>
                  <a:lnTo>
                    <a:pt x="33623" y="25908"/>
                  </a:lnTo>
                  <a:lnTo>
                    <a:pt x="33623" y="27432"/>
                  </a:lnTo>
                  <a:lnTo>
                    <a:pt x="32099" y="28956"/>
                  </a:lnTo>
                  <a:lnTo>
                    <a:pt x="30575" y="32004"/>
                  </a:lnTo>
                  <a:lnTo>
                    <a:pt x="12192" y="59531"/>
                  </a:lnTo>
                  <a:lnTo>
                    <a:pt x="12192" y="61055"/>
                  </a:lnTo>
                  <a:lnTo>
                    <a:pt x="9144" y="61055"/>
                  </a:lnTo>
                  <a:lnTo>
                    <a:pt x="9144" y="625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25" name="object 425" descr=""/>
          <p:cNvGrpSpPr/>
          <p:nvPr/>
        </p:nvGrpSpPr>
        <p:grpSpPr>
          <a:xfrm>
            <a:off x="8890634" y="5214842"/>
            <a:ext cx="535305" cy="229235"/>
            <a:chOff x="8890634" y="5214842"/>
            <a:chExt cx="535305" cy="229235"/>
          </a:xfrm>
        </p:grpSpPr>
        <p:pic>
          <p:nvPicPr>
            <p:cNvPr id="426" name="object 426" descr=""/>
            <p:cNvPicPr/>
            <p:nvPr/>
          </p:nvPicPr>
          <p:blipFill>
            <a:blip r:embed="rId284" cstate="print"/>
            <a:stretch>
              <a:fillRect/>
            </a:stretch>
          </p:blipFill>
          <p:spPr>
            <a:xfrm>
              <a:off x="8890634" y="5214842"/>
              <a:ext cx="102108" cy="184594"/>
            </a:xfrm>
            <a:prstGeom prst="rect">
              <a:avLst/>
            </a:prstGeom>
          </p:spPr>
        </p:pic>
        <p:pic>
          <p:nvPicPr>
            <p:cNvPr id="427" name="object 427" descr=""/>
            <p:cNvPicPr/>
            <p:nvPr/>
          </p:nvPicPr>
          <p:blipFill>
            <a:blip r:embed="rId285" cstate="print"/>
            <a:stretch>
              <a:fillRect/>
            </a:stretch>
          </p:blipFill>
          <p:spPr>
            <a:xfrm>
              <a:off x="9020409" y="5271325"/>
              <a:ext cx="112732" cy="128111"/>
            </a:xfrm>
            <a:prstGeom prst="rect">
              <a:avLst/>
            </a:prstGeom>
          </p:spPr>
        </p:pic>
        <p:pic>
          <p:nvPicPr>
            <p:cNvPr id="428" name="object 428" descr=""/>
            <p:cNvPicPr/>
            <p:nvPr/>
          </p:nvPicPr>
          <p:blipFill>
            <a:blip r:embed="rId286" cstate="print"/>
            <a:stretch>
              <a:fillRect/>
            </a:stretch>
          </p:blipFill>
          <p:spPr>
            <a:xfrm>
              <a:off x="9159049" y="5216366"/>
              <a:ext cx="102203" cy="183070"/>
            </a:xfrm>
            <a:prstGeom prst="rect">
              <a:avLst/>
            </a:prstGeom>
          </p:spPr>
        </p:pic>
        <p:pic>
          <p:nvPicPr>
            <p:cNvPr id="429" name="object 429" descr=""/>
            <p:cNvPicPr/>
            <p:nvPr/>
          </p:nvPicPr>
          <p:blipFill>
            <a:blip r:embed="rId287" cstate="print"/>
            <a:stretch>
              <a:fillRect/>
            </a:stretch>
          </p:blipFill>
          <p:spPr>
            <a:xfrm>
              <a:off x="9288684" y="5272849"/>
              <a:ext cx="137254" cy="170878"/>
            </a:xfrm>
            <a:prstGeom prst="rect">
              <a:avLst/>
            </a:prstGeom>
          </p:spPr>
        </p:pic>
      </p:grpSp>
      <p:pic>
        <p:nvPicPr>
          <p:cNvPr id="430" name="object 430" descr=""/>
          <p:cNvPicPr/>
          <p:nvPr/>
        </p:nvPicPr>
        <p:blipFill>
          <a:blip r:embed="rId288" cstate="print"/>
          <a:stretch>
            <a:fillRect/>
          </a:stretch>
        </p:blipFill>
        <p:spPr>
          <a:xfrm>
            <a:off x="1921668" y="5545931"/>
            <a:ext cx="796194" cy="209074"/>
          </a:xfrm>
          <a:prstGeom prst="rect">
            <a:avLst/>
          </a:prstGeom>
        </p:spPr>
      </p:pic>
      <p:grpSp>
        <p:nvGrpSpPr>
          <p:cNvPr id="431" name="object 431" descr=""/>
          <p:cNvGrpSpPr/>
          <p:nvPr/>
        </p:nvGrpSpPr>
        <p:grpSpPr>
          <a:xfrm>
            <a:off x="2806255" y="5532215"/>
            <a:ext cx="767715" cy="229235"/>
            <a:chOff x="2806255" y="5532215"/>
            <a:chExt cx="767715" cy="229235"/>
          </a:xfrm>
        </p:grpSpPr>
        <p:pic>
          <p:nvPicPr>
            <p:cNvPr id="432" name="object 432" descr=""/>
            <p:cNvPicPr/>
            <p:nvPr/>
          </p:nvPicPr>
          <p:blipFill>
            <a:blip r:embed="rId289" cstate="print"/>
            <a:stretch>
              <a:fillRect/>
            </a:stretch>
          </p:blipFill>
          <p:spPr>
            <a:xfrm>
              <a:off x="2806255" y="5591746"/>
              <a:ext cx="300466" cy="126587"/>
            </a:xfrm>
            <a:prstGeom prst="rect">
              <a:avLst/>
            </a:prstGeom>
          </p:spPr>
        </p:pic>
        <p:pic>
          <p:nvPicPr>
            <p:cNvPr id="433" name="object 433" descr=""/>
            <p:cNvPicPr/>
            <p:nvPr/>
          </p:nvPicPr>
          <p:blipFill>
            <a:blip r:embed="rId290" cstate="print"/>
            <a:stretch>
              <a:fillRect/>
            </a:stretch>
          </p:blipFill>
          <p:spPr>
            <a:xfrm>
              <a:off x="3141821" y="5535263"/>
              <a:ext cx="183070" cy="183070"/>
            </a:xfrm>
            <a:prstGeom prst="rect">
              <a:avLst/>
            </a:prstGeom>
          </p:spPr>
        </p:pic>
        <p:pic>
          <p:nvPicPr>
            <p:cNvPr id="434" name="object 434" descr=""/>
            <p:cNvPicPr/>
            <p:nvPr/>
          </p:nvPicPr>
          <p:blipFill>
            <a:blip r:embed="rId291" cstate="print"/>
            <a:stretch>
              <a:fillRect/>
            </a:stretch>
          </p:blipFill>
          <p:spPr>
            <a:xfrm>
              <a:off x="3356895" y="5591746"/>
              <a:ext cx="79343" cy="126587"/>
            </a:xfrm>
            <a:prstGeom prst="rect">
              <a:avLst/>
            </a:prstGeom>
          </p:spPr>
        </p:pic>
        <p:sp>
          <p:nvSpPr>
            <p:cNvPr id="435" name="object 435" descr=""/>
            <p:cNvSpPr/>
            <p:nvPr/>
          </p:nvSpPr>
          <p:spPr>
            <a:xfrm>
              <a:off x="3466719" y="5532221"/>
              <a:ext cx="107314" cy="229235"/>
            </a:xfrm>
            <a:custGeom>
              <a:avLst/>
              <a:gdLst/>
              <a:ahLst/>
              <a:cxnLst/>
              <a:rect l="l" t="t" r="r" b="b"/>
              <a:pathLst>
                <a:path w="107314" h="229235">
                  <a:moveTo>
                    <a:pt x="42760" y="114388"/>
                  </a:moveTo>
                  <a:lnTo>
                    <a:pt x="38265" y="71107"/>
                  </a:lnTo>
                  <a:lnTo>
                    <a:pt x="25527" y="28968"/>
                  </a:lnTo>
                  <a:lnTo>
                    <a:pt x="13716" y="1524"/>
                  </a:lnTo>
                  <a:lnTo>
                    <a:pt x="12192" y="1524"/>
                  </a:lnTo>
                  <a:lnTo>
                    <a:pt x="10668" y="0"/>
                  </a:lnTo>
                  <a:lnTo>
                    <a:pt x="1524" y="0"/>
                  </a:lnTo>
                  <a:lnTo>
                    <a:pt x="1524" y="1524"/>
                  </a:lnTo>
                  <a:lnTo>
                    <a:pt x="0" y="1524"/>
                  </a:lnTo>
                  <a:lnTo>
                    <a:pt x="0" y="4572"/>
                  </a:lnTo>
                  <a:lnTo>
                    <a:pt x="6299" y="17437"/>
                  </a:lnTo>
                  <a:lnTo>
                    <a:pt x="11620" y="30873"/>
                  </a:lnTo>
                  <a:lnTo>
                    <a:pt x="22682" y="73240"/>
                  </a:lnTo>
                  <a:lnTo>
                    <a:pt x="25908" y="114388"/>
                  </a:lnTo>
                  <a:lnTo>
                    <a:pt x="25590" y="128130"/>
                  </a:lnTo>
                  <a:lnTo>
                    <a:pt x="25488" y="129489"/>
                  </a:lnTo>
                  <a:lnTo>
                    <a:pt x="24574" y="141871"/>
                  </a:lnTo>
                  <a:lnTo>
                    <a:pt x="16065" y="183070"/>
                  </a:lnTo>
                  <a:lnTo>
                    <a:pt x="0" y="224307"/>
                  </a:lnTo>
                  <a:lnTo>
                    <a:pt x="0" y="227355"/>
                  </a:lnTo>
                  <a:lnTo>
                    <a:pt x="1524" y="228879"/>
                  </a:lnTo>
                  <a:lnTo>
                    <a:pt x="12192" y="228879"/>
                  </a:lnTo>
                  <a:lnTo>
                    <a:pt x="12192" y="227355"/>
                  </a:lnTo>
                  <a:lnTo>
                    <a:pt x="13716" y="227355"/>
                  </a:lnTo>
                  <a:lnTo>
                    <a:pt x="13716" y="225831"/>
                  </a:lnTo>
                  <a:lnTo>
                    <a:pt x="17119" y="219849"/>
                  </a:lnTo>
                  <a:lnTo>
                    <a:pt x="20383" y="213410"/>
                  </a:lnTo>
                  <a:lnTo>
                    <a:pt x="35140" y="172402"/>
                  </a:lnTo>
                  <a:lnTo>
                    <a:pt x="42570" y="129489"/>
                  </a:lnTo>
                  <a:lnTo>
                    <a:pt x="42595" y="128130"/>
                  </a:lnTo>
                  <a:lnTo>
                    <a:pt x="42735" y="122148"/>
                  </a:lnTo>
                  <a:lnTo>
                    <a:pt x="42760" y="114388"/>
                  </a:lnTo>
                  <a:close/>
                </a:path>
                <a:path w="107314" h="229235">
                  <a:moveTo>
                    <a:pt x="106768" y="167830"/>
                  </a:moveTo>
                  <a:lnTo>
                    <a:pt x="105244" y="164782"/>
                  </a:lnTo>
                  <a:lnTo>
                    <a:pt x="102196" y="161734"/>
                  </a:lnTo>
                  <a:lnTo>
                    <a:pt x="99148" y="160210"/>
                  </a:lnTo>
                  <a:lnTo>
                    <a:pt x="91528" y="160210"/>
                  </a:lnTo>
                  <a:lnTo>
                    <a:pt x="88480" y="161734"/>
                  </a:lnTo>
                  <a:lnTo>
                    <a:pt x="86956" y="163258"/>
                  </a:lnTo>
                  <a:lnTo>
                    <a:pt x="83908" y="164782"/>
                  </a:lnTo>
                  <a:lnTo>
                    <a:pt x="83908" y="178498"/>
                  </a:lnTo>
                  <a:lnTo>
                    <a:pt x="85432" y="181546"/>
                  </a:lnTo>
                  <a:lnTo>
                    <a:pt x="88480" y="184594"/>
                  </a:lnTo>
                  <a:lnTo>
                    <a:pt x="91528" y="186118"/>
                  </a:lnTo>
                  <a:lnTo>
                    <a:pt x="99148" y="186118"/>
                  </a:lnTo>
                  <a:lnTo>
                    <a:pt x="102196" y="184594"/>
                  </a:lnTo>
                  <a:lnTo>
                    <a:pt x="105244" y="181546"/>
                  </a:lnTo>
                  <a:lnTo>
                    <a:pt x="106768" y="178498"/>
                  </a:lnTo>
                  <a:lnTo>
                    <a:pt x="106768" y="172402"/>
                  </a:lnTo>
                  <a:lnTo>
                    <a:pt x="106768" y="1678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36" name="object 436" descr=""/>
          <p:cNvGrpSpPr/>
          <p:nvPr/>
        </p:nvGrpSpPr>
        <p:grpSpPr>
          <a:xfrm>
            <a:off x="3678745" y="5547455"/>
            <a:ext cx="131445" cy="171450"/>
            <a:chOff x="3678745" y="5547455"/>
            <a:chExt cx="131445" cy="171450"/>
          </a:xfrm>
        </p:grpSpPr>
        <p:sp>
          <p:nvSpPr>
            <p:cNvPr id="437" name="object 437" descr=""/>
            <p:cNvSpPr/>
            <p:nvPr/>
          </p:nvSpPr>
          <p:spPr>
            <a:xfrm>
              <a:off x="3678745" y="5547455"/>
              <a:ext cx="15240" cy="169545"/>
            </a:xfrm>
            <a:custGeom>
              <a:avLst/>
              <a:gdLst/>
              <a:ahLst/>
              <a:cxnLst/>
              <a:rect l="l" t="t" r="r" b="b"/>
              <a:pathLst>
                <a:path w="15239" h="169545">
                  <a:moveTo>
                    <a:pt x="13716" y="1524"/>
                  </a:moveTo>
                  <a:lnTo>
                    <a:pt x="1524" y="1524"/>
                  </a:lnTo>
                  <a:lnTo>
                    <a:pt x="3048" y="0"/>
                  </a:lnTo>
                  <a:lnTo>
                    <a:pt x="13716" y="0"/>
                  </a:lnTo>
                  <a:lnTo>
                    <a:pt x="13716" y="1524"/>
                  </a:lnTo>
                  <a:close/>
                </a:path>
                <a:path w="15239" h="169545">
                  <a:moveTo>
                    <a:pt x="15240" y="169354"/>
                  </a:moveTo>
                  <a:lnTo>
                    <a:pt x="1524" y="169354"/>
                  </a:lnTo>
                  <a:lnTo>
                    <a:pt x="0" y="167830"/>
                  </a:lnTo>
                  <a:lnTo>
                    <a:pt x="0" y="1524"/>
                  </a:lnTo>
                  <a:lnTo>
                    <a:pt x="15240" y="1524"/>
                  </a:lnTo>
                  <a:lnTo>
                    <a:pt x="15240" y="1693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8" name="object 438" descr=""/>
            <p:cNvPicPr/>
            <p:nvPr/>
          </p:nvPicPr>
          <p:blipFill>
            <a:blip r:embed="rId292" cstate="print"/>
            <a:stretch>
              <a:fillRect/>
            </a:stretch>
          </p:blipFill>
          <p:spPr>
            <a:xfrm>
              <a:off x="3730656" y="5591746"/>
              <a:ext cx="79248" cy="126587"/>
            </a:xfrm>
            <a:prstGeom prst="rect">
              <a:avLst/>
            </a:prstGeom>
          </p:spPr>
        </p:pic>
      </p:grpSp>
      <p:grpSp>
        <p:nvGrpSpPr>
          <p:cNvPr id="439" name="object 439" descr=""/>
          <p:cNvGrpSpPr/>
          <p:nvPr/>
        </p:nvGrpSpPr>
        <p:grpSpPr>
          <a:xfrm>
            <a:off x="3887723" y="5535263"/>
            <a:ext cx="370840" cy="183515"/>
            <a:chOff x="3887723" y="5535263"/>
            <a:chExt cx="370840" cy="183515"/>
          </a:xfrm>
        </p:grpSpPr>
        <p:pic>
          <p:nvPicPr>
            <p:cNvPr id="440" name="object 440" descr=""/>
            <p:cNvPicPr/>
            <p:nvPr/>
          </p:nvPicPr>
          <p:blipFill>
            <a:blip r:embed="rId293" cstate="print"/>
            <a:stretch>
              <a:fillRect/>
            </a:stretch>
          </p:blipFill>
          <p:spPr>
            <a:xfrm>
              <a:off x="3887723" y="5561171"/>
              <a:ext cx="73247" cy="157162"/>
            </a:xfrm>
            <a:prstGeom prst="rect">
              <a:avLst/>
            </a:prstGeom>
          </p:spPr>
        </p:pic>
        <p:pic>
          <p:nvPicPr>
            <p:cNvPr id="441" name="object 441" descr=""/>
            <p:cNvPicPr/>
            <p:nvPr/>
          </p:nvPicPr>
          <p:blipFill>
            <a:blip r:embed="rId294" cstate="print"/>
            <a:stretch>
              <a:fillRect/>
            </a:stretch>
          </p:blipFill>
          <p:spPr>
            <a:xfrm>
              <a:off x="3992975" y="5535263"/>
              <a:ext cx="94583" cy="181546"/>
            </a:xfrm>
            <a:prstGeom prst="rect">
              <a:avLst/>
            </a:prstGeom>
          </p:spPr>
        </p:pic>
        <p:sp>
          <p:nvSpPr>
            <p:cNvPr id="442" name="object 442" descr=""/>
            <p:cNvSpPr/>
            <p:nvPr/>
          </p:nvSpPr>
          <p:spPr>
            <a:xfrm>
              <a:off x="4128706" y="5545931"/>
              <a:ext cx="20320" cy="171450"/>
            </a:xfrm>
            <a:custGeom>
              <a:avLst/>
              <a:gdLst/>
              <a:ahLst/>
              <a:cxnLst/>
              <a:rect l="l" t="t" r="r" b="b"/>
              <a:pathLst>
                <a:path w="20320" h="171450">
                  <a:moveTo>
                    <a:pt x="18288" y="169354"/>
                  </a:moveTo>
                  <a:lnTo>
                    <a:pt x="1524" y="169354"/>
                  </a:lnTo>
                  <a:lnTo>
                    <a:pt x="1524" y="48863"/>
                  </a:lnTo>
                  <a:lnTo>
                    <a:pt x="3048" y="48863"/>
                  </a:lnTo>
                  <a:lnTo>
                    <a:pt x="3048" y="47339"/>
                  </a:lnTo>
                  <a:lnTo>
                    <a:pt x="16764" y="47339"/>
                  </a:lnTo>
                  <a:lnTo>
                    <a:pt x="16764" y="48863"/>
                  </a:lnTo>
                  <a:lnTo>
                    <a:pt x="18288" y="50387"/>
                  </a:lnTo>
                  <a:lnTo>
                    <a:pt x="18288" y="169354"/>
                  </a:lnTo>
                  <a:close/>
                </a:path>
                <a:path w="20320" h="171450">
                  <a:moveTo>
                    <a:pt x="16764" y="170878"/>
                  </a:moveTo>
                  <a:lnTo>
                    <a:pt x="3048" y="170878"/>
                  </a:lnTo>
                  <a:lnTo>
                    <a:pt x="3048" y="169354"/>
                  </a:lnTo>
                  <a:lnTo>
                    <a:pt x="16764" y="169354"/>
                  </a:lnTo>
                  <a:lnTo>
                    <a:pt x="16764" y="170878"/>
                  </a:lnTo>
                  <a:close/>
                </a:path>
                <a:path w="20320" h="171450">
                  <a:moveTo>
                    <a:pt x="13716" y="21336"/>
                  </a:moveTo>
                  <a:lnTo>
                    <a:pt x="6096" y="21336"/>
                  </a:lnTo>
                  <a:lnTo>
                    <a:pt x="3048" y="19812"/>
                  </a:lnTo>
                  <a:lnTo>
                    <a:pt x="1524" y="19812"/>
                  </a:lnTo>
                  <a:lnTo>
                    <a:pt x="0" y="18288"/>
                  </a:lnTo>
                  <a:lnTo>
                    <a:pt x="0" y="3048"/>
                  </a:lnTo>
                  <a:lnTo>
                    <a:pt x="1524" y="1524"/>
                  </a:lnTo>
                  <a:lnTo>
                    <a:pt x="3048" y="1524"/>
                  </a:lnTo>
                  <a:lnTo>
                    <a:pt x="6096" y="0"/>
                  </a:lnTo>
                  <a:lnTo>
                    <a:pt x="16764" y="0"/>
                  </a:lnTo>
                  <a:lnTo>
                    <a:pt x="19812" y="3048"/>
                  </a:lnTo>
                  <a:lnTo>
                    <a:pt x="19812" y="18288"/>
                  </a:lnTo>
                  <a:lnTo>
                    <a:pt x="18288" y="18288"/>
                  </a:lnTo>
                  <a:lnTo>
                    <a:pt x="16764" y="19812"/>
                  </a:lnTo>
                  <a:lnTo>
                    <a:pt x="13716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3" name="object 443" descr=""/>
            <p:cNvPicPr/>
            <p:nvPr/>
          </p:nvPicPr>
          <p:blipFill>
            <a:blip r:embed="rId295" cstate="print"/>
            <a:stretch>
              <a:fillRect/>
            </a:stretch>
          </p:blipFill>
          <p:spPr>
            <a:xfrm>
              <a:off x="4178998" y="5591746"/>
              <a:ext cx="79343" cy="126587"/>
            </a:xfrm>
            <a:prstGeom prst="rect">
              <a:avLst/>
            </a:prstGeom>
          </p:spPr>
        </p:pic>
      </p:grpSp>
      <p:pic>
        <p:nvPicPr>
          <p:cNvPr id="444" name="object 444" descr=""/>
          <p:cNvPicPr/>
          <p:nvPr/>
        </p:nvPicPr>
        <p:blipFill>
          <a:blip r:embed="rId296" cstate="print"/>
          <a:stretch>
            <a:fillRect/>
          </a:stretch>
        </p:blipFill>
        <p:spPr>
          <a:xfrm>
            <a:off x="4352925" y="5535263"/>
            <a:ext cx="1044797" cy="183070"/>
          </a:xfrm>
          <a:prstGeom prst="rect">
            <a:avLst/>
          </a:prstGeom>
        </p:spPr>
      </p:pic>
      <p:grpSp>
        <p:nvGrpSpPr>
          <p:cNvPr id="445" name="object 445" descr=""/>
          <p:cNvGrpSpPr/>
          <p:nvPr/>
        </p:nvGrpSpPr>
        <p:grpSpPr>
          <a:xfrm>
            <a:off x="5475600" y="5535263"/>
            <a:ext cx="354330" cy="183515"/>
            <a:chOff x="5475600" y="5535263"/>
            <a:chExt cx="354330" cy="183515"/>
          </a:xfrm>
        </p:grpSpPr>
        <p:pic>
          <p:nvPicPr>
            <p:cNvPr id="446" name="object 446" descr=""/>
            <p:cNvPicPr/>
            <p:nvPr/>
          </p:nvPicPr>
          <p:blipFill>
            <a:blip r:embed="rId297" cstate="print"/>
            <a:stretch>
              <a:fillRect/>
            </a:stretch>
          </p:blipFill>
          <p:spPr>
            <a:xfrm>
              <a:off x="5475600" y="5591746"/>
              <a:ext cx="112812" cy="126587"/>
            </a:xfrm>
            <a:prstGeom prst="rect">
              <a:avLst/>
            </a:prstGeom>
          </p:spPr>
        </p:pic>
        <p:pic>
          <p:nvPicPr>
            <p:cNvPr id="447" name="object 447" descr=""/>
            <p:cNvPicPr/>
            <p:nvPr/>
          </p:nvPicPr>
          <p:blipFill>
            <a:blip r:embed="rId298" cstate="print"/>
            <a:stretch>
              <a:fillRect/>
            </a:stretch>
          </p:blipFill>
          <p:spPr>
            <a:xfrm>
              <a:off x="5621940" y="5535263"/>
              <a:ext cx="90011" cy="181546"/>
            </a:xfrm>
            <a:prstGeom prst="rect">
              <a:avLst/>
            </a:prstGeom>
          </p:spPr>
        </p:pic>
        <p:pic>
          <p:nvPicPr>
            <p:cNvPr id="448" name="object 448" descr=""/>
            <p:cNvPicPr/>
            <p:nvPr/>
          </p:nvPicPr>
          <p:blipFill>
            <a:blip r:embed="rId299" cstate="print"/>
            <a:stretch>
              <a:fillRect/>
            </a:stretch>
          </p:blipFill>
          <p:spPr>
            <a:xfrm>
              <a:off x="5737860" y="5538311"/>
              <a:ext cx="91535" cy="180022"/>
            </a:xfrm>
            <a:prstGeom prst="rect">
              <a:avLst/>
            </a:prstGeom>
          </p:spPr>
        </p:pic>
      </p:grpSp>
      <p:grpSp>
        <p:nvGrpSpPr>
          <p:cNvPr id="449" name="object 449" descr=""/>
          <p:cNvGrpSpPr/>
          <p:nvPr/>
        </p:nvGrpSpPr>
        <p:grpSpPr>
          <a:xfrm>
            <a:off x="5911786" y="5535263"/>
            <a:ext cx="564515" cy="183515"/>
            <a:chOff x="5911786" y="5535263"/>
            <a:chExt cx="564515" cy="183515"/>
          </a:xfrm>
        </p:grpSpPr>
        <p:pic>
          <p:nvPicPr>
            <p:cNvPr id="450" name="object 450" descr=""/>
            <p:cNvPicPr/>
            <p:nvPr/>
          </p:nvPicPr>
          <p:blipFill>
            <a:blip r:embed="rId300" cstate="print"/>
            <a:stretch>
              <a:fillRect/>
            </a:stretch>
          </p:blipFill>
          <p:spPr>
            <a:xfrm>
              <a:off x="5911786" y="5547455"/>
              <a:ext cx="216503" cy="169354"/>
            </a:xfrm>
            <a:prstGeom prst="rect">
              <a:avLst/>
            </a:prstGeom>
          </p:spPr>
        </p:pic>
        <p:pic>
          <p:nvPicPr>
            <p:cNvPr id="451" name="object 451" descr=""/>
            <p:cNvPicPr/>
            <p:nvPr/>
          </p:nvPicPr>
          <p:blipFill>
            <a:blip r:embed="rId301" cstate="print"/>
            <a:stretch>
              <a:fillRect/>
            </a:stretch>
          </p:blipFill>
          <p:spPr>
            <a:xfrm>
              <a:off x="6158865" y="5535263"/>
              <a:ext cx="96107" cy="181546"/>
            </a:xfrm>
            <a:prstGeom prst="rect">
              <a:avLst/>
            </a:prstGeom>
          </p:spPr>
        </p:pic>
        <p:pic>
          <p:nvPicPr>
            <p:cNvPr id="452" name="object 452" descr=""/>
            <p:cNvPicPr/>
            <p:nvPr/>
          </p:nvPicPr>
          <p:blipFill>
            <a:blip r:embed="rId302" cstate="print"/>
            <a:stretch>
              <a:fillRect/>
            </a:stretch>
          </p:blipFill>
          <p:spPr>
            <a:xfrm>
              <a:off x="6290024" y="5591746"/>
              <a:ext cx="90011" cy="126587"/>
            </a:xfrm>
            <a:prstGeom prst="rect">
              <a:avLst/>
            </a:prstGeom>
          </p:spPr>
        </p:pic>
        <p:pic>
          <p:nvPicPr>
            <p:cNvPr id="453" name="object 453" descr=""/>
            <p:cNvPicPr/>
            <p:nvPr/>
          </p:nvPicPr>
          <p:blipFill>
            <a:blip r:embed="rId303" cstate="print"/>
            <a:stretch>
              <a:fillRect/>
            </a:stretch>
          </p:blipFill>
          <p:spPr>
            <a:xfrm>
              <a:off x="6402895" y="5561171"/>
              <a:ext cx="73152" cy="157162"/>
            </a:xfrm>
            <a:prstGeom prst="rect">
              <a:avLst/>
            </a:prstGeom>
          </p:spPr>
        </p:pic>
      </p:grpSp>
      <p:pic>
        <p:nvPicPr>
          <p:cNvPr id="454" name="object 454" descr=""/>
          <p:cNvPicPr/>
          <p:nvPr/>
        </p:nvPicPr>
        <p:blipFill>
          <a:blip r:embed="rId304" cstate="print"/>
          <a:stretch>
            <a:fillRect/>
          </a:stretch>
        </p:blipFill>
        <p:spPr>
          <a:xfrm>
            <a:off x="6560013" y="5591746"/>
            <a:ext cx="103675" cy="126587"/>
          </a:xfrm>
          <a:prstGeom prst="rect">
            <a:avLst/>
          </a:prstGeom>
        </p:spPr>
      </p:pic>
      <p:grpSp>
        <p:nvGrpSpPr>
          <p:cNvPr id="455" name="object 455" descr=""/>
          <p:cNvGrpSpPr/>
          <p:nvPr/>
        </p:nvGrpSpPr>
        <p:grpSpPr>
          <a:xfrm>
            <a:off x="6700266" y="5534691"/>
            <a:ext cx="258445" cy="184150"/>
            <a:chOff x="6700266" y="5534691"/>
            <a:chExt cx="258445" cy="184150"/>
          </a:xfrm>
        </p:grpSpPr>
        <p:sp>
          <p:nvSpPr>
            <p:cNvPr id="456" name="object 456" descr=""/>
            <p:cNvSpPr/>
            <p:nvPr/>
          </p:nvSpPr>
          <p:spPr>
            <a:xfrm>
              <a:off x="6700253" y="5534698"/>
              <a:ext cx="15875" cy="181610"/>
            </a:xfrm>
            <a:custGeom>
              <a:avLst/>
              <a:gdLst/>
              <a:ahLst/>
              <a:cxnLst/>
              <a:rect l="l" t="t" r="r" b="b"/>
              <a:pathLst>
                <a:path w="15875" h="181610">
                  <a:moveTo>
                    <a:pt x="15341" y="2540"/>
                  </a:moveTo>
                  <a:lnTo>
                    <a:pt x="13817" y="2540"/>
                  </a:lnTo>
                  <a:lnTo>
                    <a:pt x="13817" y="0"/>
                  </a:lnTo>
                  <a:lnTo>
                    <a:pt x="825" y="0"/>
                  </a:lnTo>
                  <a:lnTo>
                    <a:pt x="825" y="2540"/>
                  </a:lnTo>
                  <a:lnTo>
                    <a:pt x="0" y="2540"/>
                  </a:lnTo>
                  <a:lnTo>
                    <a:pt x="0" y="180340"/>
                  </a:lnTo>
                  <a:lnTo>
                    <a:pt x="0" y="181610"/>
                  </a:lnTo>
                  <a:lnTo>
                    <a:pt x="13817" y="181610"/>
                  </a:lnTo>
                  <a:lnTo>
                    <a:pt x="13817" y="180340"/>
                  </a:lnTo>
                  <a:lnTo>
                    <a:pt x="15341" y="180340"/>
                  </a:lnTo>
                  <a:lnTo>
                    <a:pt x="15341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7" name="object 457" descr=""/>
            <p:cNvPicPr/>
            <p:nvPr/>
          </p:nvPicPr>
          <p:blipFill>
            <a:blip r:embed="rId305" cstate="print"/>
            <a:stretch>
              <a:fillRect/>
            </a:stretch>
          </p:blipFill>
          <p:spPr>
            <a:xfrm>
              <a:off x="6747605" y="5591746"/>
              <a:ext cx="79343" cy="126587"/>
            </a:xfrm>
            <a:prstGeom prst="rect">
              <a:avLst/>
            </a:prstGeom>
          </p:spPr>
        </p:pic>
        <p:pic>
          <p:nvPicPr>
            <p:cNvPr id="458" name="object 458" descr=""/>
            <p:cNvPicPr/>
            <p:nvPr/>
          </p:nvPicPr>
          <p:blipFill>
            <a:blip r:embed="rId306" cstate="print"/>
            <a:stretch>
              <a:fillRect/>
            </a:stretch>
          </p:blipFill>
          <p:spPr>
            <a:xfrm>
              <a:off x="6852912" y="5591746"/>
              <a:ext cx="105195" cy="126587"/>
            </a:xfrm>
            <a:prstGeom prst="rect">
              <a:avLst/>
            </a:prstGeom>
          </p:spPr>
        </p:pic>
      </p:grpSp>
      <p:grpSp>
        <p:nvGrpSpPr>
          <p:cNvPr id="459" name="object 459" descr=""/>
          <p:cNvGrpSpPr/>
          <p:nvPr/>
        </p:nvGrpSpPr>
        <p:grpSpPr>
          <a:xfrm>
            <a:off x="7045023" y="5591746"/>
            <a:ext cx="352425" cy="127000"/>
            <a:chOff x="7045023" y="5591746"/>
            <a:chExt cx="352425" cy="127000"/>
          </a:xfrm>
        </p:grpSpPr>
        <p:pic>
          <p:nvPicPr>
            <p:cNvPr id="460" name="object 460" descr=""/>
            <p:cNvPicPr/>
            <p:nvPr/>
          </p:nvPicPr>
          <p:blipFill>
            <a:blip r:embed="rId307" cstate="print"/>
            <a:stretch>
              <a:fillRect/>
            </a:stretch>
          </p:blipFill>
          <p:spPr>
            <a:xfrm>
              <a:off x="7045023" y="5591746"/>
              <a:ext cx="89963" cy="126587"/>
            </a:xfrm>
            <a:prstGeom prst="rect">
              <a:avLst/>
            </a:prstGeom>
          </p:spPr>
        </p:pic>
        <p:pic>
          <p:nvPicPr>
            <p:cNvPr id="461" name="object 461" descr=""/>
            <p:cNvPicPr/>
            <p:nvPr/>
          </p:nvPicPr>
          <p:blipFill>
            <a:blip r:embed="rId308" cstate="print"/>
            <a:stretch>
              <a:fillRect/>
            </a:stretch>
          </p:blipFill>
          <p:spPr>
            <a:xfrm>
              <a:off x="7154857" y="5591746"/>
              <a:ext cx="112812" cy="126587"/>
            </a:xfrm>
            <a:prstGeom prst="rect">
              <a:avLst/>
            </a:prstGeom>
          </p:spPr>
        </p:pic>
        <p:pic>
          <p:nvPicPr>
            <p:cNvPr id="462" name="object 462" descr=""/>
            <p:cNvPicPr/>
            <p:nvPr/>
          </p:nvPicPr>
          <p:blipFill>
            <a:blip r:embed="rId309" cstate="print"/>
            <a:stretch>
              <a:fillRect/>
            </a:stretch>
          </p:blipFill>
          <p:spPr>
            <a:xfrm>
              <a:off x="7301293" y="5593270"/>
              <a:ext cx="96012" cy="125063"/>
            </a:xfrm>
            <a:prstGeom prst="rect">
              <a:avLst/>
            </a:prstGeom>
          </p:spPr>
        </p:pic>
      </p:grpSp>
      <p:grpSp>
        <p:nvGrpSpPr>
          <p:cNvPr id="463" name="object 463" descr=""/>
          <p:cNvGrpSpPr/>
          <p:nvPr/>
        </p:nvGrpSpPr>
        <p:grpSpPr>
          <a:xfrm>
            <a:off x="7440072" y="5534691"/>
            <a:ext cx="154305" cy="184150"/>
            <a:chOff x="7440072" y="5534691"/>
            <a:chExt cx="154305" cy="184150"/>
          </a:xfrm>
        </p:grpSpPr>
        <p:sp>
          <p:nvSpPr>
            <p:cNvPr id="464" name="object 464" descr=""/>
            <p:cNvSpPr/>
            <p:nvPr/>
          </p:nvSpPr>
          <p:spPr>
            <a:xfrm>
              <a:off x="7440066" y="5534698"/>
              <a:ext cx="15240" cy="181610"/>
            </a:xfrm>
            <a:custGeom>
              <a:avLst/>
              <a:gdLst/>
              <a:ahLst/>
              <a:cxnLst/>
              <a:rect l="l" t="t" r="r" b="b"/>
              <a:pathLst>
                <a:path w="15240" h="181610">
                  <a:moveTo>
                    <a:pt x="15240" y="2540"/>
                  </a:moveTo>
                  <a:lnTo>
                    <a:pt x="14414" y="2540"/>
                  </a:lnTo>
                  <a:lnTo>
                    <a:pt x="14414" y="0"/>
                  </a:lnTo>
                  <a:lnTo>
                    <a:pt x="1524" y="0"/>
                  </a:lnTo>
                  <a:lnTo>
                    <a:pt x="1524" y="2540"/>
                  </a:lnTo>
                  <a:lnTo>
                    <a:pt x="0" y="2540"/>
                  </a:lnTo>
                  <a:lnTo>
                    <a:pt x="0" y="180340"/>
                  </a:lnTo>
                  <a:lnTo>
                    <a:pt x="1524" y="180340"/>
                  </a:lnTo>
                  <a:lnTo>
                    <a:pt x="1524" y="181610"/>
                  </a:lnTo>
                  <a:lnTo>
                    <a:pt x="15240" y="181610"/>
                  </a:lnTo>
                  <a:lnTo>
                    <a:pt x="15240" y="180340"/>
                  </a:lnTo>
                  <a:lnTo>
                    <a:pt x="15240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5" name="object 465" descr=""/>
            <p:cNvPicPr/>
            <p:nvPr/>
          </p:nvPicPr>
          <p:blipFill>
            <a:blip r:embed="rId310" cstate="print"/>
            <a:stretch>
              <a:fillRect/>
            </a:stretch>
          </p:blipFill>
          <p:spPr>
            <a:xfrm>
              <a:off x="7490365" y="5535263"/>
              <a:ext cx="103727" cy="183070"/>
            </a:xfrm>
            <a:prstGeom prst="rect">
              <a:avLst/>
            </a:prstGeom>
          </p:spPr>
        </p:pic>
      </p:grpSp>
      <p:grpSp>
        <p:nvGrpSpPr>
          <p:cNvPr id="466" name="object 466" descr=""/>
          <p:cNvGrpSpPr/>
          <p:nvPr/>
        </p:nvGrpSpPr>
        <p:grpSpPr>
          <a:xfrm>
            <a:off x="7681055" y="5591746"/>
            <a:ext cx="365125" cy="172720"/>
            <a:chOff x="7681055" y="5591746"/>
            <a:chExt cx="365125" cy="172720"/>
          </a:xfrm>
        </p:grpSpPr>
        <p:pic>
          <p:nvPicPr>
            <p:cNvPr id="467" name="object 467" descr=""/>
            <p:cNvPicPr/>
            <p:nvPr/>
          </p:nvPicPr>
          <p:blipFill>
            <a:blip r:embed="rId311" cstate="print"/>
            <a:stretch>
              <a:fillRect/>
            </a:stretch>
          </p:blipFill>
          <p:spPr>
            <a:xfrm>
              <a:off x="7681055" y="5591746"/>
              <a:ext cx="234886" cy="172402"/>
            </a:xfrm>
            <a:prstGeom prst="rect">
              <a:avLst/>
            </a:prstGeom>
          </p:spPr>
        </p:pic>
        <p:pic>
          <p:nvPicPr>
            <p:cNvPr id="468" name="object 468" descr=""/>
            <p:cNvPicPr/>
            <p:nvPr/>
          </p:nvPicPr>
          <p:blipFill>
            <a:blip r:embed="rId312" cstate="print"/>
            <a:stretch>
              <a:fillRect/>
            </a:stretch>
          </p:blipFill>
          <p:spPr>
            <a:xfrm>
              <a:off x="7949469" y="5593270"/>
              <a:ext cx="96107" cy="125063"/>
            </a:xfrm>
            <a:prstGeom prst="rect">
              <a:avLst/>
            </a:prstGeom>
          </p:spPr>
        </p:pic>
      </p:grpSp>
      <p:grpSp>
        <p:nvGrpSpPr>
          <p:cNvPr id="469" name="object 469" descr=""/>
          <p:cNvGrpSpPr/>
          <p:nvPr/>
        </p:nvGrpSpPr>
        <p:grpSpPr>
          <a:xfrm>
            <a:off x="8140160" y="5535263"/>
            <a:ext cx="374015" cy="183515"/>
            <a:chOff x="8140160" y="5535263"/>
            <a:chExt cx="374015" cy="183515"/>
          </a:xfrm>
        </p:grpSpPr>
        <p:pic>
          <p:nvPicPr>
            <p:cNvPr id="470" name="object 470" descr=""/>
            <p:cNvPicPr/>
            <p:nvPr/>
          </p:nvPicPr>
          <p:blipFill>
            <a:blip r:embed="rId313" cstate="print"/>
            <a:stretch>
              <a:fillRect/>
            </a:stretch>
          </p:blipFill>
          <p:spPr>
            <a:xfrm>
              <a:off x="8140160" y="5535263"/>
              <a:ext cx="103727" cy="183070"/>
            </a:xfrm>
            <a:prstGeom prst="rect">
              <a:avLst/>
            </a:prstGeom>
          </p:spPr>
        </p:pic>
        <p:pic>
          <p:nvPicPr>
            <p:cNvPr id="471" name="object 471" descr=""/>
            <p:cNvPicPr/>
            <p:nvPr/>
          </p:nvPicPr>
          <p:blipFill>
            <a:blip r:embed="rId314" cstate="print"/>
            <a:stretch>
              <a:fillRect/>
            </a:stretch>
          </p:blipFill>
          <p:spPr>
            <a:xfrm>
              <a:off x="8277416" y="5591746"/>
              <a:ext cx="114395" cy="126587"/>
            </a:xfrm>
            <a:prstGeom prst="rect">
              <a:avLst/>
            </a:prstGeom>
          </p:spPr>
        </p:pic>
        <p:pic>
          <p:nvPicPr>
            <p:cNvPr id="472" name="object 472" descr=""/>
            <p:cNvPicPr/>
            <p:nvPr/>
          </p:nvPicPr>
          <p:blipFill>
            <a:blip r:embed="rId315" cstate="print"/>
            <a:stretch>
              <a:fillRect/>
            </a:stretch>
          </p:blipFill>
          <p:spPr>
            <a:xfrm>
              <a:off x="8422291" y="5538311"/>
              <a:ext cx="91535" cy="180022"/>
            </a:xfrm>
            <a:prstGeom prst="rect">
              <a:avLst/>
            </a:prstGeom>
          </p:spPr>
        </p:pic>
      </p:grpSp>
      <p:pic>
        <p:nvPicPr>
          <p:cNvPr id="473" name="object 473" descr=""/>
          <p:cNvPicPr/>
          <p:nvPr/>
        </p:nvPicPr>
        <p:blipFill>
          <a:blip r:embed="rId316" cstate="print"/>
          <a:stretch>
            <a:fillRect/>
          </a:stretch>
        </p:blipFill>
        <p:spPr>
          <a:xfrm>
            <a:off x="1928522" y="6178386"/>
            <a:ext cx="440826" cy="187652"/>
          </a:xfrm>
          <a:prstGeom prst="rect">
            <a:avLst/>
          </a:prstGeom>
        </p:spPr>
      </p:pic>
      <p:pic>
        <p:nvPicPr>
          <p:cNvPr id="474" name="object 474" descr=""/>
          <p:cNvPicPr/>
          <p:nvPr/>
        </p:nvPicPr>
        <p:blipFill>
          <a:blip r:embed="rId317" cstate="print"/>
          <a:stretch>
            <a:fillRect/>
          </a:stretch>
        </p:blipFill>
        <p:spPr>
          <a:xfrm>
            <a:off x="2448586" y="6189054"/>
            <a:ext cx="393582" cy="221275"/>
          </a:xfrm>
          <a:prstGeom prst="rect">
            <a:avLst/>
          </a:prstGeom>
        </p:spPr>
      </p:pic>
      <p:sp>
        <p:nvSpPr>
          <p:cNvPr id="475" name="object 475" descr=""/>
          <p:cNvSpPr/>
          <p:nvPr/>
        </p:nvSpPr>
        <p:spPr>
          <a:xfrm>
            <a:off x="2906934" y="6282880"/>
            <a:ext cx="134620" cy="13970"/>
          </a:xfrm>
          <a:custGeom>
            <a:avLst/>
            <a:gdLst/>
            <a:ahLst/>
            <a:cxnLst/>
            <a:rect l="l" t="t" r="r" b="b"/>
            <a:pathLst>
              <a:path w="134619" h="13970">
                <a:moveTo>
                  <a:pt x="132778" y="13716"/>
                </a:moveTo>
                <a:lnTo>
                  <a:pt x="1524" y="13716"/>
                </a:lnTo>
                <a:lnTo>
                  <a:pt x="0" y="12192"/>
                </a:lnTo>
                <a:lnTo>
                  <a:pt x="0" y="1524"/>
                </a:lnTo>
                <a:lnTo>
                  <a:pt x="1524" y="0"/>
                </a:lnTo>
                <a:lnTo>
                  <a:pt x="132778" y="0"/>
                </a:lnTo>
                <a:lnTo>
                  <a:pt x="132778" y="3048"/>
                </a:lnTo>
                <a:lnTo>
                  <a:pt x="134302" y="3048"/>
                </a:lnTo>
                <a:lnTo>
                  <a:pt x="134302" y="10668"/>
                </a:lnTo>
                <a:lnTo>
                  <a:pt x="132778" y="12192"/>
                </a:lnTo>
                <a:lnTo>
                  <a:pt x="132778" y="13716"/>
                </a:lnTo>
                <a:close/>
              </a:path>
            </a:pathLst>
          </a:custGeom>
          <a:solidFill>
            <a:srgbClr val="01508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76" name="object 476" descr=""/>
          <p:cNvGrpSpPr/>
          <p:nvPr/>
        </p:nvGrpSpPr>
        <p:grpSpPr>
          <a:xfrm>
            <a:off x="3125057" y="6194393"/>
            <a:ext cx="485140" cy="217170"/>
            <a:chOff x="3125057" y="6194393"/>
            <a:chExt cx="485140" cy="217170"/>
          </a:xfrm>
        </p:grpSpPr>
        <p:pic>
          <p:nvPicPr>
            <p:cNvPr id="477" name="object 477" descr=""/>
            <p:cNvPicPr/>
            <p:nvPr/>
          </p:nvPicPr>
          <p:blipFill>
            <a:blip r:embed="rId318" cstate="print"/>
            <a:stretch>
              <a:fillRect/>
            </a:stretch>
          </p:blipFill>
          <p:spPr>
            <a:xfrm>
              <a:off x="3125057" y="6194393"/>
              <a:ext cx="105251" cy="169354"/>
            </a:xfrm>
            <a:prstGeom prst="rect">
              <a:avLst/>
            </a:prstGeom>
          </p:spPr>
        </p:pic>
        <p:pic>
          <p:nvPicPr>
            <p:cNvPr id="478" name="object 478" descr=""/>
            <p:cNvPicPr/>
            <p:nvPr/>
          </p:nvPicPr>
          <p:blipFill>
            <a:blip r:embed="rId319" cstate="print"/>
            <a:stretch>
              <a:fillRect/>
            </a:stretch>
          </p:blipFill>
          <p:spPr>
            <a:xfrm>
              <a:off x="3250120" y="6237160"/>
              <a:ext cx="105251" cy="128111"/>
            </a:xfrm>
            <a:prstGeom prst="rect">
              <a:avLst/>
            </a:prstGeom>
          </p:spPr>
        </p:pic>
        <p:pic>
          <p:nvPicPr>
            <p:cNvPr id="479" name="object 479" descr=""/>
            <p:cNvPicPr/>
            <p:nvPr/>
          </p:nvPicPr>
          <p:blipFill>
            <a:blip r:embed="rId320" cstate="print"/>
            <a:stretch>
              <a:fillRect/>
            </a:stretch>
          </p:blipFill>
          <p:spPr>
            <a:xfrm>
              <a:off x="3378231" y="6237160"/>
              <a:ext cx="106775" cy="173926"/>
            </a:xfrm>
            <a:prstGeom prst="rect">
              <a:avLst/>
            </a:prstGeom>
          </p:spPr>
        </p:pic>
        <p:pic>
          <p:nvPicPr>
            <p:cNvPr id="480" name="object 480" descr=""/>
            <p:cNvPicPr/>
            <p:nvPr/>
          </p:nvPicPr>
          <p:blipFill>
            <a:blip r:embed="rId321" cstate="print"/>
            <a:stretch>
              <a:fillRect/>
            </a:stretch>
          </p:blipFill>
          <p:spPr>
            <a:xfrm>
              <a:off x="3515582" y="6238684"/>
              <a:ext cx="94488" cy="126587"/>
            </a:xfrm>
            <a:prstGeom prst="rect">
              <a:avLst/>
            </a:prstGeom>
          </p:spPr>
        </p:pic>
      </p:grpSp>
      <p:grpSp>
        <p:nvGrpSpPr>
          <p:cNvPr id="481" name="object 481" descr=""/>
          <p:cNvGrpSpPr/>
          <p:nvPr/>
        </p:nvGrpSpPr>
        <p:grpSpPr>
          <a:xfrm>
            <a:off x="3654361" y="6180677"/>
            <a:ext cx="361950" cy="184785"/>
            <a:chOff x="3654361" y="6180677"/>
            <a:chExt cx="361950" cy="184785"/>
          </a:xfrm>
        </p:grpSpPr>
        <p:sp>
          <p:nvSpPr>
            <p:cNvPr id="482" name="object 482" descr=""/>
            <p:cNvSpPr/>
            <p:nvPr/>
          </p:nvSpPr>
          <p:spPr>
            <a:xfrm>
              <a:off x="3654361" y="6180683"/>
              <a:ext cx="15240" cy="183515"/>
            </a:xfrm>
            <a:custGeom>
              <a:avLst/>
              <a:gdLst/>
              <a:ahLst/>
              <a:cxnLst/>
              <a:rect l="l" t="t" r="r" b="b"/>
              <a:pathLst>
                <a:path w="15239" h="183514">
                  <a:moveTo>
                    <a:pt x="13716" y="181546"/>
                  </a:moveTo>
                  <a:lnTo>
                    <a:pt x="1524" y="181546"/>
                  </a:lnTo>
                  <a:lnTo>
                    <a:pt x="1524" y="183070"/>
                  </a:lnTo>
                  <a:lnTo>
                    <a:pt x="12192" y="183070"/>
                  </a:lnTo>
                  <a:lnTo>
                    <a:pt x="13716" y="181546"/>
                  </a:lnTo>
                  <a:close/>
                </a:path>
                <a:path w="15239" h="183514">
                  <a:moveTo>
                    <a:pt x="15240" y="3492"/>
                  </a:moveTo>
                  <a:lnTo>
                    <a:pt x="14414" y="3492"/>
                  </a:lnTo>
                  <a:lnTo>
                    <a:pt x="14414" y="952"/>
                  </a:lnTo>
                  <a:lnTo>
                    <a:pt x="10096" y="952"/>
                  </a:lnTo>
                  <a:lnTo>
                    <a:pt x="9144" y="0"/>
                  </a:lnTo>
                  <a:lnTo>
                    <a:pt x="6096" y="0"/>
                  </a:lnTo>
                  <a:lnTo>
                    <a:pt x="5143" y="952"/>
                  </a:lnTo>
                  <a:lnTo>
                    <a:pt x="0" y="952"/>
                  </a:lnTo>
                  <a:lnTo>
                    <a:pt x="0" y="3492"/>
                  </a:lnTo>
                  <a:lnTo>
                    <a:pt x="0" y="181292"/>
                  </a:lnTo>
                  <a:lnTo>
                    <a:pt x="15240" y="181292"/>
                  </a:lnTo>
                  <a:lnTo>
                    <a:pt x="15240" y="3492"/>
                  </a:lnTo>
                  <a:close/>
                </a:path>
              </a:pathLst>
            </a:custGeom>
            <a:solidFill>
              <a:srgbClr val="01508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3" name="object 483" descr=""/>
            <p:cNvPicPr/>
            <p:nvPr/>
          </p:nvPicPr>
          <p:blipFill>
            <a:blip r:embed="rId322" cstate="print"/>
            <a:stretch>
              <a:fillRect/>
            </a:stretch>
          </p:blipFill>
          <p:spPr>
            <a:xfrm>
              <a:off x="3704653" y="6237160"/>
              <a:ext cx="90011" cy="128111"/>
            </a:xfrm>
            <a:prstGeom prst="rect">
              <a:avLst/>
            </a:prstGeom>
          </p:spPr>
        </p:pic>
        <p:pic>
          <p:nvPicPr>
            <p:cNvPr id="484" name="object 484" descr=""/>
            <p:cNvPicPr/>
            <p:nvPr/>
          </p:nvPicPr>
          <p:blipFill>
            <a:blip r:embed="rId323" cstate="print"/>
            <a:stretch>
              <a:fillRect/>
            </a:stretch>
          </p:blipFill>
          <p:spPr>
            <a:xfrm>
              <a:off x="3817524" y="6208109"/>
              <a:ext cx="73247" cy="157162"/>
            </a:xfrm>
            <a:prstGeom prst="rect">
              <a:avLst/>
            </a:prstGeom>
          </p:spPr>
        </p:pic>
        <p:pic>
          <p:nvPicPr>
            <p:cNvPr id="485" name="object 485" descr=""/>
            <p:cNvPicPr/>
            <p:nvPr/>
          </p:nvPicPr>
          <p:blipFill>
            <a:blip r:embed="rId324" cstate="print"/>
            <a:stretch>
              <a:fillRect/>
            </a:stretch>
          </p:blipFill>
          <p:spPr>
            <a:xfrm>
              <a:off x="3912107" y="6237160"/>
              <a:ext cx="103727" cy="128111"/>
            </a:xfrm>
            <a:prstGeom prst="rect">
              <a:avLst/>
            </a:prstGeom>
          </p:spPr>
        </p:pic>
      </p:grpSp>
      <p:grpSp>
        <p:nvGrpSpPr>
          <p:cNvPr id="486" name="object 486" descr=""/>
          <p:cNvGrpSpPr/>
          <p:nvPr/>
        </p:nvGrpSpPr>
        <p:grpSpPr>
          <a:xfrm>
            <a:off x="4095178" y="6208109"/>
            <a:ext cx="207645" cy="157480"/>
            <a:chOff x="4095178" y="6208109"/>
            <a:chExt cx="207645" cy="157480"/>
          </a:xfrm>
        </p:grpSpPr>
        <p:pic>
          <p:nvPicPr>
            <p:cNvPr id="487" name="object 487" descr=""/>
            <p:cNvPicPr/>
            <p:nvPr/>
          </p:nvPicPr>
          <p:blipFill>
            <a:blip r:embed="rId325" cstate="print"/>
            <a:stretch>
              <a:fillRect/>
            </a:stretch>
          </p:blipFill>
          <p:spPr>
            <a:xfrm>
              <a:off x="4095178" y="6208109"/>
              <a:ext cx="73152" cy="157162"/>
            </a:xfrm>
            <a:prstGeom prst="rect">
              <a:avLst/>
            </a:prstGeom>
          </p:spPr>
        </p:pic>
        <p:pic>
          <p:nvPicPr>
            <p:cNvPr id="488" name="object 488" descr=""/>
            <p:cNvPicPr/>
            <p:nvPr/>
          </p:nvPicPr>
          <p:blipFill>
            <a:blip r:embed="rId326" cstate="print"/>
            <a:stretch>
              <a:fillRect/>
            </a:stretch>
          </p:blipFill>
          <p:spPr>
            <a:xfrm>
              <a:off x="4188365" y="6237160"/>
              <a:ext cx="114133" cy="128111"/>
            </a:xfrm>
            <a:prstGeom prst="rect">
              <a:avLst/>
            </a:prstGeom>
          </p:spPr>
        </p:pic>
      </p:grpSp>
      <p:grpSp>
        <p:nvGrpSpPr>
          <p:cNvPr id="489" name="object 489" descr=""/>
          <p:cNvGrpSpPr/>
          <p:nvPr/>
        </p:nvGrpSpPr>
        <p:grpSpPr>
          <a:xfrm>
            <a:off x="4380357" y="6180677"/>
            <a:ext cx="366395" cy="184785"/>
            <a:chOff x="4380357" y="6180677"/>
            <a:chExt cx="366395" cy="184785"/>
          </a:xfrm>
        </p:grpSpPr>
        <p:pic>
          <p:nvPicPr>
            <p:cNvPr id="490" name="object 490" descr=""/>
            <p:cNvPicPr/>
            <p:nvPr/>
          </p:nvPicPr>
          <p:blipFill>
            <a:blip r:embed="rId327" cstate="print"/>
            <a:stretch>
              <a:fillRect/>
            </a:stretch>
          </p:blipFill>
          <p:spPr>
            <a:xfrm>
              <a:off x="4380357" y="6180677"/>
              <a:ext cx="183070" cy="184594"/>
            </a:xfrm>
            <a:prstGeom prst="rect">
              <a:avLst/>
            </a:prstGeom>
          </p:spPr>
        </p:pic>
        <p:pic>
          <p:nvPicPr>
            <p:cNvPr id="491" name="object 491" descr=""/>
            <p:cNvPicPr/>
            <p:nvPr/>
          </p:nvPicPr>
          <p:blipFill>
            <a:blip r:embed="rId328" cstate="print"/>
            <a:stretch>
              <a:fillRect/>
            </a:stretch>
          </p:blipFill>
          <p:spPr>
            <a:xfrm>
              <a:off x="4590859" y="6237160"/>
              <a:ext cx="105251" cy="128111"/>
            </a:xfrm>
            <a:prstGeom prst="rect">
              <a:avLst/>
            </a:prstGeom>
          </p:spPr>
        </p:pic>
        <p:sp>
          <p:nvSpPr>
            <p:cNvPr id="492" name="object 492" descr=""/>
            <p:cNvSpPr/>
            <p:nvPr/>
          </p:nvSpPr>
          <p:spPr>
            <a:xfrm>
              <a:off x="4731156" y="6180683"/>
              <a:ext cx="15240" cy="183515"/>
            </a:xfrm>
            <a:custGeom>
              <a:avLst/>
              <a:gdLst/>
              <a:ahLst/>
              <a:cxnLst/>
              <a:rect l="l" t="t" r="r" b="b"/>
              <a:pathLst>
                <a:path w="15239" h="183514">
                  <a:moveTo>
                    <a:pt x="15240" y="1524"/>
                  </a:moveTo>
                  <a:lnTo>
                    <a:pt x="10668" y="1524"/>
                  </a:lnTo>
                  <a:lnTo>
                    <a:pt x="9144" y="0"/>
                  </a:lnTo>
                  <a:lnTo>
                    <a:pt x="6096" y="0"/>
                  </a:lnTo>
                  <a:lnTo>
                    <a:pt x="4572" y="1524"/>
                  </a:lnTo>
                  <a:lnTo>
                    <a:pt x="0" y="1524"/>
                  </a:lnTo>
                  <a:lnTo>
                    <a:pt x="0" y="181546"/>
                  </a:lnTo>
                  <a:lnTo>
                    <a:pt x="1524" y="181546"/>
                  </a:lnTo>
                  <a:lnTo>
                    <a:pt x="1524" y="183070"/>
                  </a:lnTo>
                  <a:lnTo>
                    <a:pt x="13716" y="183070"/>
                  </a:lnTo>
                  <a:lnTo>
                    <a:pt x="13716" y="181546"/>
                  </a:lnTo>
                  <a:lnTo>
                    <a:pt x="15240" y="181546"/>
                  </a:lnTo>
                  <a:lnTo>
                    <a:pt x="15240" y="1524"/>
                  </a:lnTo>
                  <a:close/>
                </a:path>
              </a:pathLst>
            </a:custGeom>
            <a:solidFill>
              <a:srgbClr val="01508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93" name="object 493" descr=""/>
          <p:cNvGrpSpPr/>
          <p:nvPr/>
        </p:nvGrpSpPr>
        <p:grpSpPr>
          <a:xfrm>
            <a:off x="4850129" y="6180677"/>
            <a:ext cx="534035" cy="184785"/>
            <a:chOff x="4850129" y="6180677"/>
            <a:chExt cx="534035" cy="184785"/>
          </a:xfrm>
        </p:grpSpPr>
        <p:pic>
          <p:nvPicPr>
            <p:cNvPr id="494" name="object 494" descr=""/>
            <p:cNvPicPr/>
            <p:nvPr/>
          </p:nvPicPr>
          <p:blipFill>
            <a:blip r:embed="rId329" cstate="print"/>
            <a:stretch>
              <a:fillRect/>
            </a:stretch>
          </p:blipFill>
          <p:spPr>
            <a:xfrm>
              <a:off x="4850129" y="6180677"/>
              <a:ext cx="102203" cy="184594"/>
            </a:xfrm>
            <a:prstGeom prst="rect">
              <a:avLst/>
            </a:prstGeom>
          </p:spPr>
        </p:pic>
        <p:pic>
          <p:nvPicPr>
            <p:cNvPr id="495" name="object 495" descr=""/>
            <p:cNvPicPr/>
            <p:nvPr/>
          </p:nvPicPr>
          <p:blipFill>
            <a:blip r:embed="rId330" cstate="print"/>
            <a:stretch>
              <a:fillRect/>
            </a:stretch>
          </p:blipFill>
          <p:spPr>
            <a:xfrm>
              <a:off x="4979765" y="6208109"/>
              <a:ext cx="279177" cy="157162"/>
            </a:xfrm>
            <a:prstGeom prst="rect">
              <a:avLst/>
            </a:prstGeom>
          </p:spPr>
        </p:pic>
        <p:pic>
          <p:nvPicPr>
            <p:cNvPr id="496" name="object 496" descr=""/>
            <p:cNvPicPr/>
            <p:nvPr/>
          </p:nvPicPr>
          <p:blipFill>
            <a:blip r:embed="rId331" cstate="print"/>
            <a:stretch>
              <a:fillRect/>
            </a:stretch>
          </p:blipFill>
          <p:spPr>
            <a:xfrm>
              <a:off x="5280279" y="6237160"/>
              <a:ext cx="103727" cy="128111"/>
            </a:xfrm>
            <a:prstGeom prst="rect">
              <a:avLst/>
            </a:prstGeom>
          </p:spPr>
        </p:pic>
      </p:grpSp>
      <p:pic>
        <p:nvPicPr>
          <p:cNvPr id="497" name="object 497" descr=""/>
          <p:cNvPicPr/>
          <p:nvPr/>
        </p:nvPicPr>
        <p:blipFill>
          <a:blip r:embed="rId332" cstate="print"/>
          <a:stretch>
            <a:fillRect/>
          </a:stretch>
        </p:blipFill>
        <p:spPr>
          <a:xfrm>
            <a:off x="1917096" y="6510242"/>
            <a:ext cx="216598" cy="170878"/>
          </a:xfrm>
          <a:prstGeom prst="rect">
            <a:avLst/>
          </a:prstGeom>
        </p:spPr>
      </p:pic>
      <p:pic>
        <p:nvPicPr>
          <p:cNvPr id="498" name="object 498" descr=""/>
          <p:cNvPicPr/>
          <p:nvPr/>
        </p:nvPicPr>
        <p:blipFill>
          <a:blip r:embed="rId333" cstate="print"/>
          <a:stretch>
            <a:fillRect/>
          </a:stretch>
        </p:blipFill>
        <p:spPr>
          <a:xfrm>
            <a:off x="5420582" y="6237160"/>
            <a:ext cx="64103" cy="126587"/>
          </a:xfrm>
          <a:prstGeom prst="rect">
            <a:avLst/>
          </a:prstGeom>
        </p:spPr>
      </p:pic>
      <p:grpSp>
        <p:nvGrpSpPr>
          <p:cNvPr id="499" name="object 499" descr=""/>
          <p:cNvGrpSpPr/>
          <p:nvPr/>
        </p:nvGrpSpPr>
        <p:grpSpPr>
          <a:xfrm>
            <a:off x="2164175" y="6498050"/>
            <a:ext cx="317500" cy="184785"/>
            <a:chOff x="2164175" y="6498050"/>
            <a:chExt cx="317500" cy="184785"/>
          </a:xfrm>
        </p:grpSpPr>
        <p:pic>
          <p:nvPicPr>
            <p:cNvPr id="500" name="object 500" descr=""/>
            <p:cNvPicPr/>
            <p:nvPr/>
          </p:nvPicPr>
          <p:blipFill>
            <a:blip r:embed="rId334" cstate="print"/>
            <a:stretch>
              <a:fillRect/>
            </a:stretch>
          </p:blipFill>
          <p:spPr>
            <a:xfrm>
              <a:off x="2164175" y="6498050"/>
              <a:ext cx="96107" cy="183070"/>
            </a:xfrm>
            <a:prstGeom prst="rect">
              <a:avLst/>
            </a:prstGeom>
          </p:spPr>
        </p:pic>
        <p:pic>
          <p:nvPicPr>
            <p:cNvPr id="501" name="object 501" descr=""/>
            <p:cNvPicPr/>
            <p:nvPr/>
          </p:nvPicPr>
          <p:blipFill>
            <a:blip r:embed="rId335" cstate="print"/>
            <a:stretch>
              <a:fillRect/>
            </a:stretch>
          </p:blipFill>
          <p:spPr>
            <a:xfrm>
              <a:off x="2293810" y="6554438"/>
              <a:ext cx="91535" cy="128206"/>
            </a:xfrm>
            <a:prstGeom prst="rect">
              <a:avLst/>
            </a:prstGeom>
          </p:spPr>
        </p:pic>
        <p:pic>
          <p:nvPicPr>
            <p:cNvPr id="502" name="object 502" descr=""/>
            <p:cNvPicPr/>
            <p:nvPr/>
          </p:nvPicPr>
          <p:blipFill>
            <a:blip r:embed="rId336" cstate="print"/>
            <a:stretch>
              <a:fillRect/>
            </a:stretch>
          </p:blipFill>
          <p:spPr>
            <a:xfrm>
              <a:off x="2408205" y="6523958"/>
              <a:ext cx="73247" cy="157162"/>
            </a:xfrm>
            <a:prstGeom prst="rect">
              <a:avLst/>
            </a:prstGeom>
          </p:spPr>
        </p:pic>
      </p:grpSp>
      <p:grpSp>
        <p:nvGrpSpPr>
          <p:cNvPr id="503" name="object 503" descr=""/>
          <p:cNvGrpSpPr/>
          <p:nvPr/>
        </p:nvGrpSpPr>
        <p:grpSpPr>
          <a:xfrm>
            <a:off x="2556128" y="6498050"/>
            <a:ext cx="635000" cy="229235"/>
            <a:chOff x="2556128" y="6498050"/>
            <a:chExt cx="635000" cy="229235"/>
          </a:xfrm>
        </p:grpSpPr>
        <p:pic>
          <p:nvPicPr>
            <p:cNvPr id="504" name="object 504" descr=""/>
            <p:cNvPicPr/>
            <p:nvPr/>
          </p:nvPicPr>
          <p:blipFill>
            <a:blip r:embed="rId337" cstate="print"/>
            <a:stretch>
              <a:fillRect/>
            </a:stretch>
          </p:blipFill>
          <p:spPr>
            <a:xfrm>
              <a:off x="2556128" y="6523958"/>
              <a:ext cx="73247" cy="157162"/>
            </a:xfrm>
            <a:prstGeom prst="rect">
              <a:avLst/>
            </a:prstGeom>
          </p:spPr>
        </p:pic>
        <p:pic>
          <p:nvPicPr>
            <p:cNvPr id="505" name="object 505" descr=""/>
            <p:cNvPicPr/>
            <p:nvPr/>
          </p:nvPicPr>
          <p:blipFill>
            <a:blip r:embed="rId338" cstate="print"/>
            <a:stretch>
              <a:fillRect/>
            </a:stretch>
          </p:blipFill>
          <p:spPr>
            <a:xfrm>
              <a:off x="2661380" y="6498050"/>
              <a:ext cx="96107" cy="183070"/>
            </a:xfrm>
            <a:prstGeom prst="rect">
              <a:avLst/>
            </a:prstGeom>
          </p:spPr>
        </p:pic>
        <p:sp>
          <p:nvSpPr>
            <p:cNvPr id="506" name="object 506" descr=""/>
            <p:cNvSpPr/>
            <p:nvPr/>
          </p:nvSpPr>
          <p:spPr>
            <a:xfrm>
              <a:off x="2797111" y="6508718"/>
              <a:ext cx="21590" cy="172720"/>
            </a:xfrm>
            <a:custGeom>
              <a:avLst/>
              <a:gdLst/>
              <a:ahLst/>
              <a:cxnLst/>
              <a:rect l="l" t="t" r="r" b="b"/>
              <a:pathLst>
                <a:path w="21589" h="172720">
                  <a:moveTo>
                    <a:pt x="16859" y="48768"/>
                  </a:moveTo>
                  <a:lnTo>
                    <a:pt x="4572" y="48768"/>
                  </a:lnTo>
                  <a:lnTo>
                    <a:pt x="4572" y="47244"/>
                  </a:lnTo>
                  <a:lnTo>
                    <a:pt x="16859" y="47244"/>
                  </a:lnTo>
                  <a:lnTo>
                    <a:pt x="16859" y="48768"/>
                  </a:lnTo>
                  <a:close/>
                </a:path>
                <a:path w="21589" h="172720">
                  <a:moveTo>
                    <a:pt x="18383" y="170878"/>
                  </a:moveTo>
                  <a:lnTo>
                    <a:pt x="3048" y="170878"/>
                  </a:lnTo>
                  <a:lnTo>
                    <a:pt x="3048" y="48768"/>
                  </a:lnTo>
                  <a:lnTo>
                    <a:pt x="18383" y="48768"/>
                  </a:lnTo>
                  <a:lnTo>
                    <a:pt x="18383" y="170878"/>
                  </a:lnTo>
                  <a:close/>
                </a:path>
                <a:path w="21589" h="172720">
                  <a:moveTo>
                    <a:pt x="13811" y="172402"/>
                  </a:moveTo>
                  <a:lnTo>
                    <a:pt x="6096" y="172402"/>
                  </a:lnTo>
                  <a:lnTo>
                    <a:pt x="6096" y="170878"/>
                  </a:lnTo>
                  <a:lnTo>
                    <a:pt x="15335" y="170878"/>
                  </a:lnTo>
                  <a:lnTo>
                    <a:pt x="13811" y="172402"/>
                  </a:lnTo>
                  <a:close/>
                </a:path>
                <a:path w="21589" h="172720">
                  <a:moveTo>
                    <a:pt x="16859" y="21336"/>
                  </a:moveTo>
                  <a:lnTo>
                    <a:pt x="4572" y="21336"/>
                  </a:lnTo>
                  <a:lnTo>
                    <a:pt x="1524" y="18288"/>
                  </a:lnTo>
                  <a:lnTo>
                    <a:pt x="0" y="15240"/>
                  </a:lnTo>
                  <a:lnTo>
                    <a:pt x="0" y="7620"/>
                  </a:lnTo>
                  <a:lnTo>
                    <a:pt x="1524" y="4572"/>
                  </a:lnTo>
                  <a:lnTo>
                    <a:pt x="6096" y="0"/>
                  </a:lnTo>
                  <a:lnTo>
                    <a:pt x="13811" y="0"/>
                  </a:lnTo>
                  <a:lnTo>
                    <a:pt x="16859" y="1524"/>
                  </a:lnTo>
                  <a:lnTo>
                    <a:pt x="19907" y="4572"/>
                  </a:lnTo>
                  <a:lnTo>
                    <a:pt x="21431" y="7620"/>
                  </a:lnTo>
                  <a:lnTo>
                    <a:pt x="21431" y="15240"/>
                  </a:lnTo>
                  <a:lnTo>
                    <a:pt x="19907" y="18288"/>
                  </a:lnTo>
                  <a:lnTo>
                    <a:pt x="16859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7" name="object 507" descr=""/>
            <p:cNvPicPr/>
            <p:nvPr/>
          </p:nvPicPr>
          <p:blipFill>
            <a:blip r:embed="rId339" cstate="print"/>
            <a:stretch>
              <a:fillRect/>
            </a:stretch>
          </p:blipFill>
          <p:spPr>
            <a:xfrm>
              <a:off x="2858166" y="6554438"/>
              <a:ext cx="96107" cy="126682"/>
            </a:xfrm>
            <a:prstGeom prst="rect">
              <a:avLst/>
            </a:prstGeom>
          </p:spPr>
        </p:pic>
        <p:pic>
          <p:nvPicPr>
            <p:cNvPr id="508" name="object 508" descr=""/>
            <p:cNvPicPr/>
            <p:nvPr/>
          </p:nvPicPr>
          <p:blipFill>
            <a:blip r:embed="rId340" cstate="print"/>
            <a:stretch>
              <a:fillRect/>
            </a:stretch>
          </p:blipFill>
          <p:spPr>
            <a:xfrm>
              <a:off x="2983230" y="6554438"/>
              <a:ext cx="108299" cy="172497"/>
            </a:xfrm>
            <a:prstGeom prst="rect">
              <a:avLst/>
            </a:prstGeom>
          </p:spPr>
        </p:pic>
        <p:pic>
          <p:nvPicPr>
            <p:cNvPr id="509" name="object 509" descr=""/>
            <p:cNvPicPr/>
            <p:nvPr/>
          </p:nvPicPr>
          <p:blipFill>
            <a:blip r:embed="rId341" cstate="print"/>
            <a:stretch>
              <a:fillRect/>
            </a:stretch>
          </p:blipFill>
          <p:spPr>
            <a:xfrm>
              <a:off x="3111341" y="6554438"/>
              <a:ext cx="79343" cy="128206"/>
            </a:xfrm>
            <a:prstGeom prst="rect">
              <a:avLst/>
            </a:prstGeom>
          </p:spPr>
        </p:pic>
      </p:grpSp>
      <p:pic>
        <p:nvPicPr>
          <p:cNvPr id="510" name="object 510" descr=""/>
          <p:cNvPicPr/>
          <p:nvPr/>
        </p:nvPicPr>
        <p:blipFill>
          <a:blip r:embed="rId342" cstate="print"/>
          <a:stretch>
            <a:fillRect/>
          </a:stretch>
        </p:blipFill>
        <p:spPr>
          <a:xfrm>
            <a:off x="3282219" y="6495002"/>
            <a:ext cx="1154620" cy="231884"/>
          </a:xfrm>
          <a:prstGeom prst="rect">
            <a:avLst/>
          </a:prstGeom>
        </p:spPr>
      </p:pic>
      <p:grpSp>
        <p:nvGrpSpPr>
          <p:cNvPr id="511" name="object 511" descr=""/>
          <p:cNvGrpSpPr/>
          <p:nvPr/>
        </p:nvGrpSpPr>
        <p:grpSpPr>
          <a:xfrm>
            <a:off x="4528280" y="6554437"/>
            <a:ext cx="354330" cy="128270"/>
            <a:chOff x="4528280" y="6554437"/>
            <a:chExt cx="354330" cy="128270"/>
          </a:xfrm>
        </p:grpSpPr>
        <p:pic>
          <p:nvPicPr>
            <p:cNvPr id="512" name="object 512" descr=""/>
            <p:cNvPicPr/>
            <p:nvPr/>
          </p:nvPicPr>
          <p:blipFill>
            <a:blip r:embed="rId343" cstate="print"/>
            <a:stretch>
              <a:fillRect/>
            </a:stretch>
          </p:blipFill>
          <p:spPr>
            <a:xfrm>
              <a:off x="4528280" y="6554437"/>
              <a:ext cx="91535" cy="128206"/>
            </a:xfrm>
            <a:prstGeom prst="rect">
              <a:avLst/>
            </a:prstGeom>
          </p:spPr>
        </p:pic>
        <p:pic>
          <p:nvPicPr>
            <p:cNvPr id="513" name="object 513" descr=""/>
            <p:cNvPicPr/>
            <p:nvPr/>
          </p:nvPicPr>
          <p:blipFill>
            <a:blip r:embed="rId344" cstate="print"/>
            <a:stretch>
              <a:fillRect/>
            </a:stretch>
          </p:blipFill>
          <p:spPr>
            <a:xfrm>
              <a:off x="4639734" y="6554438"/>
              <a:ext cx="112647" cy="128206"/>
            </a:xfrm>
            <a:prstGeom prst="rect">
              <a:avLst/>
            </a:prstGeom>
          </p:spPr>
        </p:pic>
        <p:pic>
          <p:nvPicPr>
            <p:cNvPr id="514" name="object 514" descr=""/>
            <p:cNvPicPr/>
            <p:nvPr/>
          </p:nvPicPr>
          <p:blipFill>
            <a:blip r:embed="rId345" cstate="print"/>
            <a:stretch>
              <a:fillRect/>
            </a:stretch>
          </p:blipFill>
          <p:spPr>
            <a:xfrm>
              <a:off x="4786122" y="6555961"/>
              <a:ext cx="96107" cy="126682"/>
            </a:xfrm>
            <a:prstGeom prst="rect">
              <a:avLst/>
            </a:prstGeom>
          </p:spPr>
        </p:pic>
      </p:grpSp>
      <p:grpSp>
        <p:nvGrpSpPr>
          <p:cNvPr id="515" name="object 515" descr=""/>
          <p:cNvGrpSpPr/>
          <p:nvPr/>
        </p:nvGrpSpPr>
        <p:grpSpPr>
          <a:xfrm>
            <a:off x="4924901" y="6498050"/>
            <a:ext cx="154305" cy="184785"/>
            <a:chOff x="4924901" y="6498050"/>
            <a:chExt cx="154305" cy="184785"/>
          </a:xfrm>
        </p:grpSpPr>
        <p:sp>
          <p:nvSpPr>
            <p:cNvPr id="516" name="object 516" descr=""/>
            <p:cNvSpPr/>
            <p:nvPr/>
          </p:nvSpPr>
          <p:spPr>
            <a:xfrm>
              <a:off x="4924894" y="6498056"/>
              <a:ext cx="15240" cy="183515"/>
            </a:xfrm>
            <a:custGeom>
              <a:avLst/>
              <a:gdLst/>
              <a:ahLst/>
              <a:cxnLst/>
              <a:rect l="l" t="t" r="r" b="b"/>
              <a:pathLst>
                <a:path w="15239" h="183515">
                  <a:moveTo>
                    <a:pt x="12192" y="181546"/>
                  </a:moveTo>
                  <a:lnTo>
                    <a:pt x="3048" y="181546"/>
                  </a:lnTo>
                  <a:lnTo>
                    <a:pt x="4572" y="183070"/>
                  </a:lnTo>
                  <a:lnTo>
                    <a:pt x="12192" y="183070"/>
                  </a:lnTo>
                  <a:lnTo>
                    <a:pt x="12192" y="181546"/>
                  </a:lnTo>
                  <a:close/>
                </a:path>
                <a:path w="15239" h="183515">
                  <a:moveTo>
                    <a:pt x="15240" y="952"/>
                  </a:moveTo>
                  <a:lnTo>
                    <a:pt x="13144" y="952"/>
                  </a:lnTo>
                  <a:lnTo>
                    <a:pt x="12192" y="0"/>
                  </a:lnTo>
                  <a:lnTo>
                    <a:pt x="3048" y="0"/>
                  </a:lnTo>
                  <a:lnTo>
                    <a:pt x="3048" y="952"/>
                  </a:lnTo>
                  <a:lnTo>
                    <a:pt x="825" y="952"/>
                  </a:lnTo>
                  <a:lnTo>
                    <a:pt x="825" y="3492"/>
                  </a:lnTo>
                  <a:lnTo>
                    <a:pt x="0" y="3492"/>
                  </a:lnTo>
                  <a:lnTo>
                    <a:pt x="0" y="180022"/>
                  </a:lnTo>
                  <a:lnTo>
                    <a:pt x="635" y="180022"/>
                  </a:lnTo>
                  <a:lnTo>
                    <a:pt x="635" y="181292"/>
                  </a:lnTo>
                  <a:lnTo>
                    <a:pt x="15240" y="181292"/>
                  </a:lnTo>
                  <a:lnTo>
                    <a:pt x="15240" y="180022"/>
                  </a:lnTo>
                  <a:lnTo>
                    <a:pt x="15240" y="3492"/>
                  </a:lnTo>
                  <a:lnTo>
                    <a:pt x="15240" y="9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7" name="object 517" descr=""/>
            <p:cNvPicPr/>
            <p:nvPr/>
          </p:nvPicPr>
          <p:blipFill>
            <a:blip r:embed="rId346" cstate="print"/>
            <a:stretch>
              <a:fillRect/>
            </a:stretch>
          </p:blipFill>
          <p:spPr>
            <a:xfrm>
              <a:off x="4975192" y="6499574"/>
              <a:ext cx="103727" cy="183070"/>
            </a:xfrm>
            <a:prstGeom prst="rect">
              <a:avLst/>
            </a:prstGeom>
          </p:spPr>
        </p:pic>
      </p:grpSp>
      <p:grpSp>
        <p:nvGrpSpPr>
          <p:cNvPr id="518" name="object 518" descr=""/>
          <p:cNvGrpSpPr/>
          <p:nvPr/>
        </p:nvGrpSpPr>
        <p:grpSpPr>
          <a:xfrm>
            <a:off x="5165883" y="6554438"/>
            <a:ext cx="365125" cy="172720"/>
            <a:chOff x="5165883" y="6554438"/>
            <a:chExt cx="365125" cy="172720"/>
          </a:xfrm>
        </p:grpSpPr>
        <p:pic>
          <p:nvPicPr>
            <p:cNvPr id="519" name="object 519" descr=""/>
            <p:cNvPicPr/>
            <p:nvPr/>
          </p:nvPicPr>
          <p:blipFill>
            <a:blip r:embed="rId347" cstate="print"/>
            <a:stretch>
              <a:fillRect/>
            </a:stretch>
          </p:blipFill>
          <p:spPr>
            <a:xfrm>
              <a:off x="5165883" y="6554438"/>
              <a:ext cx="234839" cy="172497"/>
            </a:xfrm>
            <a:prstGeom prst="rect">
              <a:avLst/>
            </a:prstGeom>
          </p:spPr>
        </p:pic>
        <p:pic>
          <p:nvPicPr>
            <p:cNvPr id="520" name="object 520" descr=""/>
            <p:cNvPicPr/>
            <p:nvPr/>
          </p:nvPicPr>
          <p:blipFill>
            <a:blip r:embed="rId348" cstate="print"/>
            <a:stretch>
              <a:fillRect/>
            </a:stretch>
          </p:blipFill>
          <p:spPr>
            <a:xfrm>
              <a:off x="5434298" y="6555962"/>
              <a:ext cx="96107" cy="126682"/>
            </a:xfrm>
            <a:prstGeom prst="rect">
              <a:avLst/>
            </a:prstGeom>
          </p:spPr>
        </p:pic>
      </p:grpSp>
      <p:grpSp>
        <p:nvGrpSpPr>
          <p:cNvPr id="521" name="object 521" descr=""/>
          <p:cNvGrpSpPr/>
          <p:nvPr/>
        </p:nvGrpSpPr>
        <p:grpSpPr>
          <a:xfrm>
            <a:off x="5624988" y="6499574"/>
            <a:ext cx="252095" cy="183515"/>
            <a:chOff x="5624988" y="6499574"/>
            <a:chExt cx="252095" cy="183515"/>
          </a:xfrm>
        </p:grpSpPr>
        <p:pic>
          <p:nvPicPr>
            <p:cNvPr id="522" name="object 522" descr=""/>
            <p:cNvPicPr/>
            <p:nvPr/>
          </p:nvPicPr>
          <p:blipFill>
            <a:blip r:embed="rId349" cstate="print"/>
            <a:stretch>
              <a:fillRect/>
            </a:stretch>
          </p:blipFill>
          <p:spPr>
            <a:xfrm>
              <a:off x="5624988" y="6499574"/>
              <a:ext cx="103727" cy="183070"/>
            </a:xfrm>
            <a:prstGeom prst="rect">
              <a:avLst/>
            </a:prstGeom>
          </p:spPr>
        </p:pic>
        <p:pic>
          <p:nvPicPr>
            <p:cNvPr id="523" name="object 523" descr=""/>
            <p:cNvPicPr/>
            <p:nvPr/>
          </p:nvPicPr>
          <p:blipFill>
            <a:blip r:embed="rId350" cstate="print"/>
            <a:stretch>
              <a:fillRect/>
            </a:stretch>
          </p:blipFill>
          <p:spPr>
            <a:xfrm>
              <a:off x="5762360" y="6554438"/>
              <a:ext cx="114151" cy="128206"/>
            </a:xfrm>
            <a:prstGeom prst="rect">
              <a:avLst/>
            </a:prstGeom>
          </p:spPr>
        </p:pic>
      </p:grpSp>
      <p:grpSp>
        <p:nvGrpSpPr>
          <p:cNvPr id="524" name="object 524" descr=""/>
          <p:cNvGrpSpPr/>
          <p:nvPr/>
        </p:nvGrpSpPr>
        <p:grpSpPr>
          <a:xfrm>
            <a:off x="5952934" y="6523958"/>
            <a:ext cx="207645" cy="158750"/>
            <a:chOff x="5952934" y="6523958"/>
            <a:chExt cx="207645" cy="158750"/>
          </a:xfrm>
        </p:grpSpPr>
        <p:pic>
          <p:nvPicPr>
            <p:cNvPr id="525" name="object 525" descr=""/>
            <p:cNvPicPr/>
            <p:nvPr/>
          </p:nvPicPr>
          <p:blipFill>
            <a:blip r:embed="rId351" cstate="print"/>
            <a:stretch>
              <a:fillRect/>
            </a:stretch>
          </p:blipFill>
          <p:spPr>
            <a:xfrm>
              <a:off x="5952934" y="6523958"/>
              <a:ext cx="73247" cy="157162"/>
            </a:xfrm>
            <a:prstGeom prst="rect">
              <a:avLst/>
            </a:prstGeom>
          </p:spPr>
        </p:pic>
        <p:pic>
          <p:nvPicPr>
            <p:cNvPr id="526" name="object 526" descr=""/>
            <p:cNvPicPr/>
            <p:nvPr/>
          </p:nvPicPr>
          <p:blipFill>
            <a:blip r:embed="rId352" cstate="print"/>
            <a:stretch>
              <a:fillRect/>
            </a:stretch>
          </p:blipFill>
          <p:spPr>
            <a:xfrm>
              <a:off x="6047686" y="6554438"/>
              <a:ext cx="112638" cy="128206"/>
            </a:xfrm>
            <a:prstGeom prst="rect">
              <a:avLst/>
            </a:prstGeom>
          </p:spPr>
        </p:pic>
      </p:grpSp>
      <p:grpSp>
        <p:nvGrpSpPr>
          <p:cNvPr id="527" name="object 527" descr=""/>
          <p:cNvGrpSpPr/>
          <p:nvPr/>
        </p:nvGrpSpPr>
        <p:grpSpPr>
          <a:xfrm>
            <a:off x="6245779" y="6554437"/>
            <a:ext cx="201930" cy="128270"/>
            <a:chOff x="6245779" y="6554437"/>
            <a:chExt cx="201930" cy="128270"/>
          </a:xfrm>
        </p:grpSpPr>
        <p:pic>
          <p:nvPicPr>
            <p:cNvPr id="528" name="object 528" descr=""/>
            <p:cNvPicPr/>
            <p:nvPr/>
          </p:nvPicPr>
          <p:blipFill>
            <a:blip r:embed="rId353" cstate="print"/>
            <a:stretch>
              <a:fillRect/>
            </a:stretch>
          </p:blipFill>
          <p:spPr>
            <a:xfrm>
              <a:off x="6245779" y="6554438"/>
              <a:ext cx="89964" cy="128206"/>
            </a:xfrm>
            <a:prstGeom prst="rect">
              <a:avLst/>
            </a:prstGeom>
          </p:spPr>
        </p:pic>
        <p:pic>
          <p:nvPicPr>
            <p:cNvPr id="529" name="object 529" descr=""/>
            <p:cNvPicPr/>
            <p:nvPr/>
          </p:nvPicPr>
          <p:blipFill>
            <a:blip r:embed="rId354" cstate="print"/>
            <a:stretch>
              <a:fillRect/>
            </a:stretch>
          </p:blipFill>
          <p:spPr>
            <a:xfrm>
              <a:off x="6357080" y="6554437"/>
              <a:ext cx="90011" cy="128206"/>
            </a:xfrm>
            <a:prstGeom prst="rect">
              <a:avLst/>
            </a:prstGeom>
          </p:spPr>
        </p:pic>
      </p:grpSp>
      <p:grpSp>
        <p:nvGrpSpPr>
          <p:cNvPr id="530" name="object 530" descr=""/>
          <p:cNvGrpSpPr/>
          <p:nvPr/>
        </p:nvGrpSpPr>
        <p:grpSpPr>
          <a:xfrm>
            <a:off x="6489858" y="6498050"/>
            <a:ext cx="226060" cy="183515"/>
            <a:chOff x="6489858" y="6498050"/>
            <a:chExt cx="226060" cy="183515"/>
          </a:xfrm>
        </p:grpSpPr>
        <p:sp>
          <p:nvSpPr>
            <p:cNvPr id="531" name="object 531" descr=""/>
            <p:cNvSpPr/>
            <p:nvPr/>
          </p:nvSpPr>
          <p:spPr>
            <a:xfrm>
              <a:off x="6489852" y="6498056"/>
              <a:ext cx="15240" cy="183515"/>
            </a:xfrm>
            <a:custGeom>
              <a:avLst/>
              <a:gdLst/>
              <a:ahLst/>
              <a:cxnLst/>
              <a:rect l="l" t="t" r="r" b="b"/>
              <a:pathLst>
                <a:path w="15240" h="183515">
                  <a:moveTo>
                    <a:pt x="15240" y="1524"/>
                  </a:moveTo>
                  <a:lnTo>
                    <a:pt x="13716" y="1524"/>
                  </a:lnTo>
                  <a:lnTo>
                    <a:pt x="12192" y="0"/>
                  </a:lnTo>
                  <a:lnTo>
                    <a:pt x="3048" y="0"/>
                  </a:lnTo>
                  <a:lnTo>
                    <a:pt x="1524" y="1524"/>
                  </a:lnTo>
                  <a:lnTo>
                    <a:pt x="0" y="1524"/>
                  </a:lnTo>
                  <a:lnTo>
                    <a:pt x="0" y="181546"/>
                  </a:lnTo>
                  <a:lnTo>
                    <a:pt x="3048" y="181546"/>
                  </a:lnTo>
                  <a:lnTo>
                    <a:pt x="3048" y="183070"/>
                  </a:lnTo>
                  <a:lnTo>
                    <a:pt x="10668" y="183070"/>
                  </a:lnTo>
                  <a:lnTo>
                    <a:pt x="12192" y="181546"/>
                  </a:lnTo>
                  <a:lnTo>
                    <a:pt x="15240" y="181546"/>
                  </a:lnTo>
                  <a:lnTo>
                    <a:pt x="15240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2" name="object 532" descr=""/>
            <p:cNvPicPr/>
            <p:nvPr/>
          </p:nvPicPr>
          <p:blipFill>
            <a:blip r:embed="rId355" cstate="print"/>
            <a:stretch>
              <a:fillRect/>
            </a:stretch>
          </p:blipFill>
          <p:spPr>
            <a:xfrm>
              <a:off x="6547770" y="6554438"/>
              <a:ext cx="167830" cy="126682"/>
            </a:xfrm>
            <a:prstGeom prst="rect">
              <a:avLst/>
            </a:prstGeom>
          </p:spPr>
        </p:pic>
      </p:grpSp>
      <p:grpSp>
        <p:nvGrpSpPr>
          <p:cNvPr id="533" name="object 533" descr=""/>
          <p:cNvGrpSpPr/>
          <p:nvPr/>
        </p:nvGrpSpPr>
        <p:grpSpPr>
          <a:xfrm>
            <a:off x="6811613" y="6499574"/>
            <a:ext cx="631825" cy="218440"/>
            <a:chOff x="6811613" y="6499574"/>
            <a:chExt cx="631825" cy="218440"/>
          </a:xfrm>
        </p:grpSpPr>
        <p:pic>
          <p:nvPicPr>
            <p:cNvPr id="534" name="object 534" descr=""/>
            <p:cNvPicPr/>
            <p:nvPr/>
          </p:nvPicPr>
          <p:blipFill>
            <a:blip r:embed="rId356" cstate="print"/>
            <a:stretch>
              <a:fillRect/>
            </a:stretch>
          </p:blipFill>
          <p:spPr>
            <a:xfrm>
              <a:off x="6811613" y="6499574"/>
              <a:ext cx="103727" cy="183070"/>
            </a:xfrm>
            <a:prstGeom prst="rect">
              <a:avLst/>
            </a:prstGeom>
          </p:spPr>
        </p:pic>
        <p:pic>
          <p:nvPicPr>
            <p:cNvPr id="535" name="object 535" descr=""/>
            <p:cNvPicPr/>
            <p:nvPr/>
          </p:nvPicPr>
          <p:blipFill>
            <a:blip r:embed="rId357" cstate="print"/>
            <a:stretch>
              <a:fillRect/>
            </a:stretch>
          </p:blipFill>
          <p:spPr>
            <a:xfrm>
              <a:off x="6949080" y="6554438"/>
              <a:ext cx="112637" cy="128206"/>
            </a:xfrm>
            <a:prstGeom prst="rect">
              <a:avLst/>
            </a:prstGeom>
          </p:spPr>
        </p:pic>
        <p:pic>
          <p:nvPicPr>
            <p:cNvPr id="536" name="object 536" descr=""/>
            <p:cNvPicPr/>
            <p:nvPr/>
          </p:nvPicPr>
          <p:blipFill>
            <a:blip r:embed="rId358" cstate="print"/>
            <a:stretch>
              <a:fillRect/>
            </a:stretch>
          </p:blipFill>
          <p:spPr>
            <a:xfrm>
              <a:off x="7081647" y="6555962"/>
              <a:ext cx="169259" cy="125158"/>
            </a:xfrm>
            <a:prstGeom prst="rect">
              <a:avLst/>
            </a:prstGeom>
          </p:spPr>
        </p:pic>
        <p:pic>
          <p:nvPicPr>
            <p:cNvPr id="537" name="object 537" descr=""/>
            <p:cNvPicPr/>
            <p:nvPr/>
          </p:nvPicPr>
          <p:blipFill>
            <a:blip r:embed="rId359" cstate="print"/>
            <a:stretch>
              <a:fillRect/>
            </a:stretch>
          </p:blipFill>
          <p:spPr>
            <a:xfrm>
              <a:off x="7281386" y="6554438"/>
              <a:ext cx="96107" cy="126682"/>
            </a:xfrm>
            <a:prstGeom prst="rect">
              <a:avLst/>
            </a:prstGeom>
          </p:spPr>
        </p:pic>
        <p:sp>
          <p:nvSpPr>
            <p:cNvPr id="538" name="object 538" descr=""/>
            <p:cNvSpPr/>
            <p:nvPr/>
          </p:nvSpPr>
          <p:spPr>
            <a:xfrm>
              <a:off x="7405020" y="6655212"/>
              <a:ext cx="38100" cy="62865"/>
            </a:xfrm>
            <a:custGeom>
              <a:avLst/>
              <a:gdLst/>
              <a:ahLst/>
              <a:cxnLst/>
              <a:rect l="l" t="t" r="r" b="b"/>
              <a:pathLst>
                <a:path w="38100" h="62865">
                  <a:moveTo>
                    <a:pt x="9144" y="62484"/>
                  </a:moveTo>
                  <a:lnTo>
                    <a:pt x="0" y="62484"/>
                  </a:lnTo>
                  <a:lnTo>
                    <a:pt x="0" y="59436"/>
                  </a:lnTo>
                  <a:lnTo>
                    <a:pt x="18288" y="22860"/>
                  </a:lnTo>
                  <a:lnTo>
                    <a:pt x="18288" y="4572"/>
                  </a:lnTo>
                  <a:lnTo>
                    <a:pt x="22860" y="0"/>
                  </a:lnTo>
                  <a:lnTo>
                    <a:pt x="33528" y="0"/>
                  </a:lnTo>
                  <a:lnTo>
                    <a:pt x="35052" y="1524"/>
                  </a:lnTo>
                  <a:lnTo>
                    <a:pt x="36576" y="1524"/>
                  </a:lnTo>
                  <a:lnTo>
                    <a:pt x="36576" y="4572"/>
                  </a:lnTo>
                  <a:lnTo>
                    <a:pt x="38100" y="6096"/>
                  </a:lnTo>
                  <a:lnTo>
                    <a:pt x="38100" y="15240"/>
                  </a:lnTo>
                  <a:lnTo>
                    <a:pt x="36576" y="16764"/>
                  </a:lnTo>
                  <a:lnTo>
                    <a:pt x="36576" y="21336"/>
                  </a:lnTo>
                  <a:lnTo>
                    <a:pt x="35052" y="22860"/>
                  </a:lnTo>
                  <a:lnTo>
                    <a:pt x="35052" y="24384"/>
                  </a:lnTo>
                  <a:lnTo>
                    <a:pt x="33528" y="25908"/>
                  </a:lnTo>
                  <a:lnTo>
                    <a:pt x="33528" y="27432"/>
                  </a:lnTo>
                  <a:lnTo>
                    <a:pt x="32004" y="28956"/>
                  </a:lnTo>
                  <a:lnTo>
                    <a:pt x="30480" y="32004"/>
                  </a:lnTo>
                  <a:lnTo>
                    <a:pt x="12192" y="59436"/>
                  </a:lnTo>
                  <a:lnTo>
                    <a:pt x="12192" y="60960"/>
                  </a:lnTo>
                  <a:lnTo>
                    <a:pt x="10668" y="60960"/>
                  </a:lnTo>
                  <a:lnTo>
                    <a:pt x="9144" y="62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39" name="object 539" descr=""/>
          <p:cNvGrpSpPr/>
          <p:nvPr/>
        </p:nvGrpSpPr>
        <p:grpSpPr>
          <a:xfrm>
            <a:off x="7536179" y="6498050"/>
            <a:ext cx="589280" cy="184785"/>
            <a:chOff x="7536179" y="6498050"/>
            <a:chExt cx="589280" cy="184785"/>
          </a:xfrm>
        </p:grpSpPr>
        <p:pic>
          <p:nvPicPr>
            <p:cNvPr id="540" name="object 540" descr=""/>
            <p:cNvPicPr/>
            <p:nvPr/>
          </p:nvPicPr>
          <p:blipFill>
            <a:blip r:embed="rId360" cstate="print"/>
            <a:stretch>
              <a:fillRect/>
            </a:stretch>
          </p:blipFill>
          <p:spPr>
            <a:xfrm>
              <a:off x="7536179" y="6554438"/>
              <a:ext cx="91440" cy="128206"/>
            </a:xfrm>
            <a:prstGeom prst="rect">
              <a:avLst/>
            </a:prstGeom>
          </p:spPr>
        </p:pic>
        <p:pic>
          <p:nvPicPr>
            <p:cNvPr id="541" name="object 541" descr=""/>
            <p:cNvPicPr/>
            <p:nvPr/>
          </p:nvPicPr>
          <p:blipFill>
            <a:blip r:embed="rId361" cstate="print"/>
            <a:stretch>
              <a:fillRect/>
            </a:stretch>
          </p:blipFill>
          <p:spPr>
            <a:xfrm>
              <a:off x="7658194" y="6498050"/>
              <a:ext cx="96107" cy="183070"/>
            </a:xfrm>
            <a:prstGeom prst="rect">
              <a:avLst/>
            </a:prstGeom>
          </p:spPr>
        </p:pic>
        <p:pic>
          <p:nvPicPr>
            <p:cNvPr id="542" name="object 542" descr=""/>
            <p:cNvPicPr/>
            <p:nvPr/>
          </p:nvPicPr>
          <p:blipFill>
            <a:blip r:embed="rId362" cstate="print"/>
            <a:stretch>
              <a:fillRect/>
            </a:stretch>
          </p:blipFill>
          <p:spPr>
            <a:xfrm>
              <a:off x="7787886" y="6554438"/>
              <a:ext cx="105194" cy="128206"/>
            </a:xfrm>
            <a:prstGeom prst="rect">
              <a:avLst/>
            </a:prstGeom>
          </p:spPr>
        </p:pic>
        <p:pic>
          <p:nvPicPr>
            <p:cNvPr id="543" name="object 543" descr=""/>
            <p:cNvPicPr/>
            <p:nvPr/>
          </p:nvPicPr>
          <p:blipFill>
            <a:blip r:embed="rId363" cstate="print"/>
            <a:stretch>
              <a:fillRect/>
            </a:stretch>
          </p:blipFill>
          <p:spPr>
            <a:xfrm>
              <a:off x="7920561" y="6554438"/>
              <a:ext cx="103679" cy="128206"/>
            </a:xfrm>
            <a:prstGeom prst="rect">
              <a:avLst/>
            </a:prstGeom>
          </p:spPr>
        </p:pic>
        <p:pic>
          <p:nvPicPr>
            <p:cNvPr id="544" name="object 544" descr=""/>
            <p:cNvPicPr/>
            <p:nvPr/>
          </p:nvPicPr>
          <p:blipFill>
            <a:blip r:embed="rId364" cstate="print"/>
            <a:stretch>
              <a:fillRect/>
            </a:stretch>
          </p:blipFill>
          <p:spPr>
            <a:xfrm>
              <a:off x="8059292" y="6554438"/>
              <a:ext cx="65627" cy="126682"/>
            </a:xfrm>
            <a:prstGeom prst="rect">
              <a:avLst/>
            </a:prstGeom>
          </p:spPr>
        </p:pic>
      </p:grpSp>
      <p:grpSp>
        <p:nvGrpSpPr>
          <p:cNvPr id="545" name="object 545" descr=""/>
          <p:cNvGrpSpPr/>
          <p:nvPr/>
        </p:nvGrpSpPr>
        <p:grpSpPr>
          <a:xfrm>
            <a:off x="8210359" y="6554438"/>
            <a:ext cx="242570" cy="172720"/>
            <a:chOff x="8210359" y="6554438"/>
            <a:chExt cx="242570" cy="172720"/>
          </a:xfrm>
        </p:grpSpPr>
        <p:pic>
          <p:nvPicPr>
            <p:cNvPr id="546" name="object 546" descr=""/>
            <p:cNvPicPr/>
            <p:nvPr/>
          </p:nvPicPr>
          <p:blipFill>
            <a:blip r:embed="rId365" cstate="print"/>
            <a:stretch>
              <a:fillRect/>
            </a:stretch>
          </p:blipFill>
          <p:spPr>
            <a:xfrm>
              <a:off x="8210359" y="6555962"/>
              <a:ext cx="96012" cy="126682"/>
            </a:xfrm>
            <a:prstGeom prst="rect">
              <a:avLst/>
            </a:prstGeom>
          </p:spPr>
        </p:pic>
        <p:pic>
          <p:nvPicPr>
            <p:cNvPr id="547" name="object 547" descr=""/>
            <p:cNvPicPr/>
            <p:nvPr/>
          </p:nvPicPr>
          <p:blipFill>
            <a:blip r:embed="rId366" cstate="print"/>
            <a:stretch>
              <a:fillRect/>
            </a:stretch>
          </p:blipFill>
          <p:spPr>
            <a:xfrm>
              <a:off x="8349138" y="6554438"/>
              <a:ext cx="103727" cy="172497"/>
            </a:xfrm>
            <a:prstGeom prst="rect">
              <a:avLst/>
            </a:prstGeom>
          </p:spPr>
        </p:pic>
      </p:grpSp>
      <p:grpSp>
        <p:nvGrpSpPr>
          <p:cNvPr id="548" name="object 548" descr=""/>
          <p:cNvGrpSpPr/>
          <p:nvPr/>
        </p:nvGrpSpPr>
        <p:grpSpPr>
          <a:xfrm>
            <a:off x="8539902" y="6554438"/>
            <a:ext cx="212090" cy="128270"/>
            <a:chOff x="8539902" y="6554438"/>
            <a:chExt cx="212090" cy="128270"/>
          </a:xfrm>
        </p:grpSpPr>
        <p:pic>
          <p:nvPicPr>
            <p:cNvPr id="549" name="object 549" descr=""/>
            <p:cNvPicPr/>
            <p:nvPr/>
          </p:nvPicPr>
          <p:blipFill>
            <a:blip r:embed="rId367" cstate="print"/>
            <a:stretch>
              <a:fillRect/>
            </a:stretch>
          </p:blipFill>
          <p:spPr>
            <a:xfrm>
              <a:off x="8539902" y="6554438"/>
              <a:ext cx="112638" cy="128206"/>
            </a:xfrm>
            <a:prstGeom prst="rect">
              <a:avLst/>
            </a:prstGeom>
          </p:spPr>
        </p:pic>
        <p:pic>
          <p:nvPicPr>
            <p:cNvPr id="550" name="object 550" descr=""/>
            <p:cNvPicPr/>
            <p:nvPr/>
          </p:nvPicPr>
          <p:blipFill>
            <a:blip r:embed="rId368" cstate="print"/>
            <a:stretch>
              <a:fillRect/>
            </a:stretch>
          </p:blipFill>
          <p:spPr>
            <a:xfrm>
              <a:off x="8686228" y="6554438"/>
              <a:ext cx="65532" cy="126682"/>
            </a:xfrm>
            <a:prstGeom prst="rect">
              <a:avLst/>
            </a:prstGeom>
          </p:spPr>
        </p:pic>
      </p:grpSp>
      <p:grpSp>
        <p:nvGrpSpPr>
          <p:cNvPr id="551" name="object 551" descr=""/>
          <p:cNvGrpSpPr/>
          <p:nvPr/>
        </p:nvGrpSpPr>
        <p:grpSpPr>
          <a:xfrm>
            <a:off x="8821959" y="6498050"/>
            <a:ext cx="366395" cy="184785"/>
            <a:chOff x="8821959" y="6498050"/>
            <a:chExt cx="366395" cy="184785"/>
          </a:xfrm>
        </p:grpSpPr>
        <p:pic>
          <p:nvPicPr>
            <p:cNvPr id="552" name="object 552" descr=""/>
            <p:cNvPicPr/>
            <p:nvPr/>
          </p:nvPicPr>
          <p:blipFill>
            <a:blip r:embed="rId369" cstate="print"/>
            <a:stretch>
              <a:fillRect/>
            </a:stretch>
          </p:blipFill>
          <p:spPr>
            <a:xfrm>
              <a:off x="8821959" y="6498050"/>
              <a:ext cx="184594" cy="184594"/>
            </a:xfrm>
            <a:prstGeom prst="rect">
              <a:avLst/>
            </a:prstGeom>
          </p:spPr>
        </p:pic>
        <p:pic>
          <p:nvPicPr>
            <p:cNvPr id="553" name="object 553" descr=""/>
            <p:cNvPicPr/>
            <p:nvPr/>
          </p:nvPicPr>
          <p:blipFill>
            <a:blip r:embed="rId370" cstate="print"/>
            <a:stretch>
              <a:fillRect/>
            </a:stretch>
          </p:blipFill>
          <p:spPr>
            <a:xfrm>
              <a:off x="9034035" y="6554438"/>
              <a:ext cx="103678" cy="128206"/>
            </a:xfrm>
            <a:prstGeom prst="rect">
              <a:avLst/>
            </a:prstGeom>
          </p:spPr>
        </p:pic>
        <p:sp>
          <p:nvSpPr>
            <p:cNvPr id="554" name="object 554" descr=""/>
            <p:cNvSpPr/>
            <p:nvPr/>
          </p:nvSpPr>
          <p:spPr>
            <a:xfrm>
              <a:off x="9172753" y="6498056"/>
              <a:ext cx="15240" cy="183515"/>
            </a:xfrm>
            <a:custGeom>
              <a:avLst/>
              <a:gdLst/>
              <a:ahLst/>
              <a:cxnLst/>
              <a:rect l="l" t="t" r="r" b="b"/>
              <a:pathLst>
                <a:path w="15240" h="183515">
                  <a:moveTo>
                    <a:pt x="13716" y="181546"/>
                  </a:moveTo>
                  <a:lnTo>
                    <a:pt x="3048" y="181546"/>
                  </a:lnTo>
                  <a:lnTo>
                    <a:pt x="4572" y="183070"/>
                  </a:lnTo>
                  <a:lnTo>
                    <a:pt x="12192" y="183070"/>
                  </a:lnTo>
                  <a:lnTo>
                    <a:pt x="13716" y="181546"/>
                  </a:lnTo>
                  <a:close/>
                </a:path>
                <a:path w="15240" h="183515">
                  <a:moveTo>
                    <a:pt x="15240" y="952"/>
                  </a:moveTo>
                  <a:lnTo>
                    <a:pt x="13716" y="952"/>
                  </a:lnTo>
                  <a:lnTo>
                    <a:pt x="13716" y="0"/>
                  </a:lnTo>
                  <a:lnTo>
                    <a:pt x="3048" y="0"/>
                  </a:lnTo>
                  <a:lnTo>
                    <a:pt x="3048" y="952"/>
                  </a:lnTo>
                  <a:lnTo>
                    <a:pt x="1524" y="952"/>
                  </a:lnTo>
                  <a:lnTo>
                    <a:pt x="1524" y="3492"/>
                  </a:lnTo>
                  <a:lnTo>
                    <a:pt x="0" y="3492"/>
                  </a:lnTo>
                  <a:lnTo>
                    <a:pt x="0" y="180022"/>
                  </a:lnTo>
                  <a:lnTo>
                    <a:pt x="1524" y="180022"/>
                  </a:lnTo>
                  <a:lnTo>
                    <a:pt x="1524" y="181292"/>
                  </a:lnTo>
                  <a:lnTo>
                    <a:pt x="15240" y="181292"/>
                  </a:lnTo>
                  <a:lnTo>
                    <a:pt x="15240" y="180022"/>
                  </a:lnTo>
                  <a:lnTo>
                    <a:pt x="15240" y="3492"/>
                  </a:lnTo>
                  <a:lnTo>
                    <a:pt x="15240" y="9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55" name="object 555" descr=""/>
          <p:cNvPicPr/>
          <p:nvPr/>
        </p:nvPicPr>
        <p:blipFill>
          <a:blip r:embed="rId371" cstate="print"/>
          <a:stretch>
            <a:fillRect/>
          </a:stretch>
        </p:blipFill>
        <p:spPr>
          <a:xfrm>
            <a:off x="9281064" y="6498050"/>
            <a:ext cx="622268" cy="184594"/>
          </a:xfrm>
          <a:prstGeom prst="rect">
            <a:avLst/>
          </a:prstGeom>
        </p:spPr>
      </p:pic>
      <p:grpSp>
        <p:nvGrpSpPr>
          <p:cNvPr id="556" name="object 556" descr=""/>
          <p:cNvGrpSpPr/>
          <p:nvPr/>
        </p:nvGrpSpPr>
        <p:grpSpPr>
          <a:xfrm>
            <a:off x="1912524" y="6841331"/>
            <a:ext cx="631825" cy="218440"/>
            <a:chOff x="1912524" y="6841331"/>
            <a:chExt cx="631825" cy="218440"/>
          </a:xfrm>
        </p:grpSpPr>
        <p:pic>
          <p:nvPicPr>
            <p:cNvPr id="557" name="object 557" descr=""/>
            <p:cNvPicPr/>
            <p:nvPr/>
          </p:nvPicPr>
          <p:blipFill>
            <a:blip r:embed="rId372" cstate="print"/>
            <a:stretch>
              <a:fillRect/>
            </a:stretch>
          </p:blipFill>
          <p:spPr>
            <a:xfrm>
              <a:off x="1912524" y="6842855"/>
              <a:ext cx="369093" cy="216694"/>
            </a:xfrm>
            <a:prstGeom prst="rect">
              <a:avLst/>
            </a:prstGeom>
          </p:spPr>
        </p:pic>
        <p:sp>
          <p:nvSpPr>
            <p:cNvPr id="558" name="object 558" descr=""/>
            <p:cNvSpPr/>
            <p:nvPr/>
          </p:nvSpPr>
          <p:spPr>
            <a:xfrm>
              <a:off x="2321242" y="6841331"/>
              <a:ext cx="21590" cy="171450"/>
            </a:xfrm>
            <a:custGeom>
              <a:avLst/>
              <a:gdLst/>
              <a:ahLst/>
              <a:cxnLst/>
              <a:rect l="l" t="t" r="r" b="b"/>
              <a:pathLst>
                <a:path w="21589" h="171450">
                  <a:moveTo>
                    <a:pt x="16764" y="170878"/>
                  </a:moveTo>
                  <a:lnTo>
                    <a:pt x="3048" y="170878"/>
                  </a:lnTo>
                  <a:lnTo>
                    <a:pt x="3048" y="48863"/>
                  </a:lnTo>
                  <a:lnTo>
                    <a:pt x="4572" y="47244"/>
                  </a:lnTo>
                  <a:lnTo>
                    <a:pt x="16764" y="47244"/>
                  </a:lnTo>
                  <a:lnTo>
                    <a:pt x="16764" y="48863"/>
                  </a:lnTo>
                  <a:lnTo>
                    <a:pt x="18288" y="48863"/>
                  </a:lnTo>
                  <a:lnTo>
                    <a:pt x="18288" y="169354"/>
                  </a:lnTo>
                  <a:lnTo>
                    <a:pt x="16764" y="170878"/>
                  </a:lnTo>
                  <a:close/>
                </a:path>
                <a:path w="21589" h="171450">
                  <a:moveTo>
                    <a:pt x="13716" y="21336"/>
                  </a:moveTo>
                  <a:lnTo>
                    <a:pt x="4572" y="21336"/>
                  </a:lnTo>
                  <a:lnTo>
                    <a:pt x="1524" y="18288"/>
                  </a:lnTo>
                  <a:lnTo>
                    <a:pt x="0" y="15240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13716" y="0"/>
                  </a:lnTo>
                  <a:lnTo>
                    <a:pt x="16764" y="1524"/>
                  </a:lnTo>
                  <a:lnTo>
                    <a:pt x="18288" y="1524"/>
                  </a:lnTo>
                  <a:lnTo>
                    <a:pt x="19812" y="3048"/>
                  </a:lnTo>
                  <a:lnTo>
                    <a:pt x="21336" y="6096"/>
                  </a:lnTo>
                  <a:lnTo>
                    <a:pt x="21336" y="15240"/>
                  </a:lnTo>
                  <a:lnTo>
                    <a:pt x="19812" y="18288"/>
                  </a:lnTo>
                  <a:lnTo>
                    <a:pt x="18288" y="19812"/>
                  </a:lnTo>
                  <a:lnTo>
                    <a:pt x="16764" y="19812"/>
                  </a:lnTo>
                  <a:lnTo>
                    <a:pt x="13716" y="21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9" name="object 559" descr=""/>
            <p:cNvPicPr/>
            <p:nvPr/>
          </p:nvPicPr>
          <p:blipFill>
            <a:blip r:embed="rId373" cstate="print"/>
            <a:stretch>
              <a:fillRect/>
            </a:stretch>
          </p:blipFill>
          <p:spPr>
            <a:xfrm>
              <a:off x="2382297" y="6887051"/>
              <a:ext cx="96107" cy="125158"/>
            </a:xfrm>
            <a:prstGeom prst="rect">
              <a:avLst/>
            </a:prstGeom>
          </p:spPr>
        </p:pic>
        <p:sp>
          <p:nvSpPr>
            <p:cNvPr id="560" name="object 560" descr=""/>
            <p:cNvSpPr/>
            <p:nvPr/>
          </p:nvSpPr>
          <p:spPr>
            <a:xfrm>
              <a:off x="2505836" y="6987826"/>
              <a:ext cx="38100" cy="62865"/>
            </a:xfrm>
            <a:custGeom>
              <a:avLst/>
              <a:gdLst/>
              <a:ahLst/>
              <a:cxnLst/>
              <a:rect l="l" t="t" r="r" b="b"/>
              <a:pathLst>
                <a:path w="38100" h="62865">
                  <a:moveTo>
                    <a:pt x="35052" y="1524"/>
                  </a:moveTo>
                  <a:lnTo>
                    <a:pt x="21336" y="1524"/>
                  </a:lnTo>
                  <a:lnTo>
                    <a:pt x="21336" y="0"/>
                  </a:lnTo>
                  <a:lnTo>
                    <a:pt x="35052" y="0"/>
                  </a:lnTo>
                  <a:lnTo>
                    <a:pt x="35052" y="1524"/>
                  </a:lnTo>
                  <a:close/>
                </a:path>
                <a:path w="38100" h="62865">
                  <a:moveTo>
                    <a:pt x="36576" y="4572"/>
                  </a:moveTo>
                  <a:lnTo>
                    <a:pt x="19812" y="4572"/>
                  </a:lnTo>
                  <a:lnTo>
                    <a:pt x="19812" y="1524"/>
                  </a:lnTo>
                  <a:lnTo>
                    <a:pt x="36576" y="1524"/>
                  </a:lnTo>
                  <a:lnTo>
                    <a:pt x="36576" y="4572"/>
                  </a:lnTo>
                  <a:close/>
                </a:path>
                <a:path w="38100" h="62865">
                  <a:moveTo>
                    <a:pt x="10668" y="60960"/>
                  </a:moveTo>
                  <a:lnTo>
                    <a:pt x="0" y="60960"/>
                  </a:lnTo>
                  <a:lnTo>
                    <a:pt x="0" y="59436"/>
                  </a:lnTo>
                  <a:lnTo>
                    <a:pt x="18288" y="22860"/>
                  </a:lnTo>
                  <a:lnTo>
                    <a:pt x="18288" y="4572"/>
                  </a:lnTo>
                  <a:lnTo>
                    <a:pt x="38100" y="4572"/>
                  </a:lnTo>
                  <a:lnTo>
                    <a:pt x="38100" y="15240"/>
                  </a:lnTo>
                  <a:lnTo>
                    <a:pt x="36576" y="16764"/>
                  </a:lnTo>
                  <a:lnTo>
                    <a:pt x="36576" y="22860"/>
                  </a:lnTo>
                  <a:lnTo>
                    <a:pt x="35052" y="24384"/>
                  </a:lnTo>
                  <a:lnTo>
                    <a:pt x="35052" y="25908"/>
                  </a:lnTo>
                  <a:lnTo>
                    <a:pt x="30480" y="30480"/>
                  </a:lnTo>
                  <a:lnTo>
                    <a:pt x="13716" y="59436"/>
                  </a:lnTo>
                  <a:lnTo>
                    <a:pt x="12192" y="59436"/>
                  </a:lnTo>
                  <a:lnTo>
                    <a:pt x="10668" y="60960"/>
                  </a:lnTo>
                  <a:close/>
                </a:path>
                <a:path w="38100" h="62865">
                  <a:moveTo>
                    <a:pt x="7620" y="62484"/>
                  </a:moveTo>
                  <a:lnTo>
                    <a:pt x="1524" y="62484"/>
                  </a:lnTo>
                  <a:lnTo>
                    <a:pt x="1524" y="60960"/>
                  </a:lnTo>
                  <a:lnTo>
                    <a:pt x="9144" y="60960"/>
                  </a:lnTo>
                  <a:lnTo>
                    <a:pt x="7620" y="62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61" name="object 561" descr=""/>
          <p:cNvGrpSpPr/>
          <p:nvPr/>
        </p:nvGrpSpPr>
        <p:grpSpPr>
          <a:xfrm>
            <a:off x="2629376" y="6887050"/>
            <a:ext cx="365125" cy="172720"/>
            <a:chOff x="2629376" y="6887050"/>
            <a:chExt cx="365125" cy="172720"/>
          </a:xfrm>
        </p:grpSpPr>
        <p:pic>
          <p:nvPicPr>
            <p:cNvPr id="562" name="object 562" descr=""/>
            <p:cNvPicPr/>
            <p:nvPr/>
          </p:nvPicPr>
          <p:blipFill>
            <a:blip r:embed="rId374" cstate="print"/>
            <a:stretch>
              <a:fillRect/>
            </a:stretch>
          </p:blipFill>
          <p:spPr>
            <a:xfrm>
              <a:off x="2629376" y="6887050"/>
              <a:ext cx="236410" cy="172497"/>
            </a:xfrm>
            <a:prstGeom prst="rect">
              <a:avLst/>
            </a:prstGeom>
          </p:spPr>
        </p:pic>
        <p:pic>
          <p:nvPicPr>
            <p:cNvPr id="563" name="object 563" descr=""/>
            <p:cNvPicPr/>
            <p:nvPr/>
          </p:nvPicPr>
          <p:blipFill>
            <a:blip r:embed="rId375" cstate="print"/>
            <a:stretch>
              <a:fillRect/>
            </a:stretch>
          </p:blipFill>
          <p:spPr>
            <a:xfrm>
              <a:off x="2897790" y="6888574"/>
              <a:ext cx="96107" cy="125158"/>
            </a:xfrm>
            <a:prstGeom prst="rect">
              <a:avLst/>
            </a:prstGeom>
          </p:spPr>
        </p:pic>
      </p:grpSp>
      <p:grpSp>
        <p:nvGrpSpPr>
          <p:cNvPr id="564" name="object 564" descr=""/>
          <p:cNvGrpSpPr/>
          <p:nvPr/>
        </p:nvGrpSpPr>
        <p:grpSpPr>
          <a:xfrm>
            <a:off x="3097625" y="6887050"/>
            <a:ext cx="421005" cy="172720"/>
            <a:chOff x="3097625" y="6887050"/>
            <a:chExt cx="421005" cy="172720"/>
          </a:xfrm>
        </p:grpSpPr>
        <p:pic>
          <p:nvPicPr>
            <p:cNvPr id="565" name="object 565" descr=""/>
            <p:cNvPicPr/>
            <p:nvPr/>
          </p:nvPicPr>
          <p:blipFill>
            <a:blip r:embed="rId376" cstate="print"/>
            <a:stretch>
              <a:fillRect/>
            </a:stretch>
          </p:blipFill>
          <p:spPr>
            <a:xfrm>
              <a:off x="3097625" y="6887050"/>
              <a:ext cx="167735" cy="125158"/>
            </a:xfrm>
            <a:prstGeom prst="rect">
              <a:avLst/>
            </a:prstGeom>
          </p:spPr>
        </p:pic>
        <p:pic>
          <p:nvPicPr>
            <p:cNvPr id="566" name="object 566" descr=""/>
            <p:cNvPicPr/>
            <p:nvPr/>
          </p:nvPicPr>
          <p:blipFill>
            <a:blip r:embed="rId377" cstate="print"/>
            <a:stretch>
              <a:fillRect/>
            </a:stretch>
          </p:blipFill>
          <p:spPr>
            <a:xfrm>
              <a:off x="3300507" y="6887050"/>
              <a:ext cx="91535" cy="126682"/>
            </a:xfrm>
            <a:prstGeom prst="rect">
              <a:avLst/>
            </a:prstGeom>
          </p:spPr>
        </p:pic>
        <p:pic>
          <p:nvPicPr>
            <p:cNvPr id="567" name="object 567" descr=""/>
            <p:cNvPicPr/>
            <p:nvPr/>
          </p:nvPicPr>
          <p:blipFill>
            <a:blip r:embed="rId378" cstate="print"/>
            <a:stretch>
              <a:fillRect/>
            </a:stretch>
          </p:blipFill>
          <p:spPr>
            <a:xfrm>
              <a:off x="3411855" y="6888575"/>
              <a:ext cx="106775" cy="170973"/>
            </a:xfrm>
            <a:prstGeom prst="rect">
              <a:avLst/>
            </a:prstGeom>
          </p:spPr>
        </p:pic>
      </p:grpSp>
      <p:grpSp>
        <p:nvGrpSpPr>
          <p:cNvPr id="568" name="object 568" descr=""/>
          <p:cNvGrpSpPr/>
          <p:nvPr/>
        </p:nvGrpSpPr>
        <p:grpSpPr>
          <a:xfrm>
            <a:off x="3607022" y="6830662"/>
            <a:ext cx="495934" cy="183515"/>
            <a:chOff x="3607022" y="6830662"/>
            <a:chExt cx="495934" cy="183515"/>
          </a:xfrm>
        </p:grpSpPr>
        <p:pic>
          <p:nvPicPr>
            <p:cNvPr id="569" name="object 569" descr=""/>
            <p:cNvPicPr/>
            <p:nvPr/>
          </p:nvPicPr>
          <p:blipFill>
            <a:blip r:embed="rId379" cstate="print"/>
            <a:stretch>
              <a:fillRect/>
            </a:stretch>
          </p:blipFill>
          <p:spPr>
            <a:xfrm>
              <a:off x="3607022" y="6887050"/>
              <a:ext cx="94583" cy="125158"/>
            </a:xfrm>
            <a:prstGeom prst="rect">
              <a:avLst/>
            </a:prstGeom>
          </p:spPr>
        </p:pic>
        <p:pic>
          <p:nvPicPr>
            <p:cNvPr id="570" name="object 570" descr=""/>
            <p:cNvPicPr/>
            <p:nvPr/>
          </p:nvPicPr>
          <p:blipFill>
            <a:blip r:embed="rId380" cstate="print"/>
            <a:stretch>
              <a:fillRect/>
            </a:stretch>
          </p:blipFill>
          <p:spPr>
            <a:xfrm>
              <a:off x="3736808" y="6887051"/>
              <a:ext cx="103575" cy="126682"/>
            </a:xfrm>
            <a:prstGeom prst="rect">
              <a:avLst/>
            </a:prstGeom>
          </p:spPr>
        </p:pic>
        <p:pic>
          <p:nvPicPr>
            <p:cNvPr id="571" name="object 571" descr=""/>
            <p:cNvPicPr/>
            <p:nvPr/>
          </p:nvPicPr>
          <p:blipFill>
            <a:blip r:embed="rId381" cstate="print"/>
            <a:stretch>
              <a:fillRect/>
            </a:stretch>
          </p:blipFill>
          <p:spPr>
            <a:xfrm>
              <a:off x="3867968" y="6887051"/>
              <a:ext cx="105194" cy="126682"/>
            </a:xfrm>
            <a:prstGeom prst="rect">
              <a:avLst/>
            </a:prstGeom>
          </p:spPr>
        </p:pic>
        <p:pic>
          <p:nvPicPr>
            <p:cNvPr id="572" name="object 572" descr=""/>
            <p:cNvPicPr/>
            <p:nvPr/>
          </p:nvPicPr>
          <p:blipFill>
            <a:blip r:embed="rId382" cstate="print"/>
            <a:stretch>
              <a:fillRect/>
            </a:stretch>
          </p:blipFill>
          <p:spPr>
            <a:xfrm>
              <a:off x="4000595" y="6830662"/>
              <a:ext cx="102203" cy="183070"/>
            </a:xfrm>
            <a:prstGeom prst="rect">
              <a:avLst/>
            </a:prstGeom>
          </p:spPr>
        </p:pic>
      </p:grpSp>
      <p:grpSp>
        <p:nvGrpSpPr>
          <p:cNvPr id="573" name="object 573" descr=""/>
          <p:cNvGrpSpPr/>
          <p:nvPr/>
        </p:nvGrpSpPr>
        <p:grpSpPr>
          <a:xfrm>
            <a:off x="4189761" y="6856571"/>
            <a:ext cx="207645" cy="157480"/>
            <a:chOff x="4189761" y="6856571"/>
            <a:chExt cx="207645" cy="157480"/>
          </a:xfrm>
        </p:grpSpPr>
        <p:pic>
          <p:nvPicPr>
            <p:cNvPr id="574" name="object 574" descr=""/>
            <p:cNvPicPr/>
            <p:nvPr/>
          </p:nvPicPr>
          <p:blipFill>
            <a:blip r:embed="rId383" cstate="print"/>
            <a:stretch>
              <a:fillRect/>
            </a:stretch>
          </p:blipFill>
          <p:spPr>
            <a:xfrm>
              <a:off x="4189761" y="6856571"/>
              <a:ext cx="73152" cy="157162"/>
            </a:xfrm>
            <a:prstGeom prst="rect">
              <a:avLst/>
            </a:prstGeom>
          </p:spPr>
        </p:pic>
        <p:pic>
          <p:nvPicPr>
            <p:cNvPr id="575" name="object 575" descr=""/>
            <p:cNvPicPr/>
            <p:nvPr/>
          </p:nvPicPr>
          <p:blipFill>
            <a:blip r:embed="rId384" cstate="print"/>
            <a:stretch>
              <a:fillRect/>
            </a:stretch>
          </p:blipFill>
          <p:spPr>
            <a:xfrm>
              <a:off x="4284297" y="6887051"/>
              <a:ext cx="112823" cy="126682"/>
            </a:xfrm>
            <a:prstGeom prst="rect">
              <a:avLst/>
            </a:prstGeom>
          </p:spPr>
        </p:pic>
      </p:grpSp>
      <p:grpSp>
        <p:nvGrpSpPr>
          <p:cNvPr id="576" name="object 576" descr=""/>
          <p:cNvGrpSpPr/>
          <p:nvPr/>
        </p:nvGrpSpPr>
        <p:grpSpPr>
          <a:xfrm>
            <a:off x="4490180" y="6830662"/>
            <a:ext cx="541655" cy="183515"/>
            <a:chOff x="4490180" y="6830662"/>
            <a:chExt cx="541655" cy="183515"/>
          </a:xfrm>
        </p:grpSpPr>
        <p:pic>
          <p:nvPicPr>
            <p:cNvPr id="577" name="object 577" descr=""/>
            <p:cNvPicPr/>
            <p:nvPr/>
          </p:nvPicPr>
          <p:blipFill>
            <a:blip r:embed="rId385" cstate="print"/>
            <a:stretch>
              <a:fillRect/>
            </a:stretch>
          </p:blipFill>
          <p:spPr>
            <a:xfrm>
              <a:off x="4490180" y="6887050"/>
              <a:ext cx="167830" cy="125158"/>
            </a:xfrm>
            <a:prstGeom prst="rect">
              <a:avLst/>
            </a:prstGeom>
          </p:spPr>
        </p:pic>
        <p:pic>
          <p:nvPicPr>
            <p:cNvPr id="578" name="object 578" descr=""/>
            <p:cNvPicPr/>
            <p:nvPr/>
          </p:nvPicPr>
          <p:blipFill>
            <a:blip r:embed="rId386" cstate="print"/>
            <a:stretch>
              <a:fillRect/>
            </a:stretch>
          </p:blipFill>
          <p:spPr>
            <a:xfrm>
              <a:off x="4694586" y="6887050"/>
              <a:ext cx="90011" cy="126682"/>
            </a:xfrm>
            <a:prstGeom prst="rect">
              <a:avLst/>
            </a:prstGeom>
          </p:spPr>
        </p:pic>
        <p:pic>
          <p:nvPicPr>
            <p:cNvPr id="579" name="object 579" descr=""/>
            <p:cNvPicPr/>
            <p:nvPr/>
          </p:nvPicPr>
          <p:blipFill>
            <a:blip r:embed="rId387" cstate="print"/>
            <a:stretch>
              <a:fillRect/>
            </a:stretch>
          </p:blipFill>
          <p:spPr>
            <a:xfrm>
              <a:off x="4827269" y="6830662"/>
              <a:ext cx="204406" cy="183070"/>
            </a:xfrm>
            <a:prstGeom prst="rect">
              <a:avLst/>
            </a:prstGeom>
          </p:spPr>
        </p:pic>
      </p:grpSp>
      <p:pic>
        <p:nvPicPr>
          <p:cNvPr id="580" name="object 580" descr=""/>
          <p:cNvPicPr/>
          <p:nvPr/>
        </p:nvPicPr>
        <p:blipFill>
          <a:blip r:embed="rId388" cstate="print"/>
          <a:stretch>
            <a:fillRect/>
          </a:stretch>
        </p:blipFill>
        <p:spPr>
          <a:xfrm>
            <a:off x="5117115" y="6841331"/>
            <a:ext cx="1284255" cy="218217"/>
          </a:xfrm>
          <a:prstGeom prst="rect">
            <a:avLst/>
          </a:prstGeom>
        </p:spPr>
      </p:pic>
      <p:pic>
        <p:nvPicPr>
          <p:cNvPr id="581" name="object 581" descr=""/>
          <p:cNvPicPr/>
          <p:nvPr/>
        </p:nvPicPr>
        <p:blipFill>
          <a:blip r:embed="rId389" cstate="print"/>
          <a:stretch>
            <a:fillRect/>
          </a:stretch>
        </p:blipFill>
        <p:spPr>
          <a:xfrm>
            <a:off x="558065" y="524537"/>
            <a:ext cx="645137" cy="242611"/>
          </a:xfrm>
          <a:prstGeom prst="rect">
            <a:avLst/>
          </a:prstGeom>
        </p:spPr>
      </p:pic>
      <p:pic>
        <p:nvPicPr>
          <p:cNvPr id="582" name="object 582" descr=""/>
          <p:cNvPicPr/>
          <p:nvPr/>
        </p:nvPicPr>
        <p:blipFill>
          <a:blip r:embed="rId390" cstate="print"/>
          <a:stretch>
            <a:fillRect/>
          </a:stretch>
        </p:blipFill>
        <p:spPr>
          <a:xfrm>
            <a:off x="1302348" y="544444"/>
            <a:ext cx="295951" cy="222703"/>
          </a:xfrm>
          <a:prstGeom prst="rect">
            <a:avLst/>
          </a:prstGeom>
        </p:spPr>
      </p:pic>
      <p:pic>
        <p:nvPicPr>
          <p:cNvPr id="583" name="object 583" descr=""/>
          <p:cNvPicPr/>
          <p:nvPr/>
        </p:nvPicPr>
        <p:blipFill>
          <a:blip r:embed="rId391" cstate="print"/>
          <a:stretch>
            <a:fillRect/>
          </a:stretch>
        </p:blipFill>
        <p:spPr>
          <a:xfrm>
            <a:off x="1702017" y="544444"/>
            <a:ext cx="263852" cy="222704"/>
          </a:xfrm>
          <a:prstGeom prst="rect">
            <a:avLst/>
          </a:prstGeom>
        </p:spPr>
      </p:pic>
      <p:grpSp>
        <p:nvGrpSpPr>
          <p:cNvPr id="584" name="object 584" descr=""/>
          <p:cNvGrpSpPr/>
          <p:nvPr/>
        </p:nvGrpSpPr>
        <p:grpSpPr>
          <a:xfrm>
            <a:off x="2019295" y="509297"/>
            <a:ext cx="31115" cy="255270"/>
            <a:chOff x="2019295" y="509297"/>
            <a:chExt cx="31115" cy="255270"/>
          </a:xfrm>
        </p:grpSpPr>
        <p:sp>
          <p:nvSpPr>
            <p:cNvPr id="585" name="object 585" descr=""/>
            <p:cNvSpPr/>
            <p:nvPr/>
          </p:nvSpPr>
          <p:spPr>
            <a:xfrm>
              <a:off x="2023872" y="513879"/>
              <a:ext cx="21590" cy="245745"/>
            </a:xfrm>
            <a:custGeom>
              <a:avLst/>
              <a:gdLst/>
              <a:ahLst/>
              <a:cxnLst/>
              <a:rect l="l" t="t" r="r" b="b"/>
              <a:pathLst>
                <a:path w="21589" h="245745">
                  <a:moveTo>
                    <a:pt x="21336" y="1524"/>
                  </a:moveTo>
                  <a:lnTo>
                    <a:pt x="19812" y="1524"/>
                  </a:lnTo>
                  <a:lnTo>
                    <a:pt x="18288" y="0"/>
                  </a:lnTo>
                  <a:lnTo>
                    <a:pt x="1524" y="0"/>
                  </a:lnTo>
                  <a:lnTo>
                    <a:pt x="1524" y="1524"/>
                  </a:lnTo>
                  <a:lnTo>
                    <a:pt x="0" y="1524"/>
                  </a:lnTo>
                  <a:lnTo>
                    <a:pt x="0" y="244119"/>
                  </a:lnTo>
                  <a:lnTo>
                    <a:pt x="1524" y="244119"/>
                  </a:lnTo>
                  <a:lnTo>
                    <a:pt x="1524" y="245643"/>
                  </a:lnTo>
                  <a:lnTo>
                    <a:pt x="18288" y="245643"/>
                  </a:lnTo>
                  <a:lnTo>
                    <a:pt x="19812" y="244119"/>
                  </a:lnTo>
                  <a:lnTo>
                    <a:pt x="21336" y="244119"/>
                  </a:lnTo>
                  <a:lnTo>
                    <a:pt x="21336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6" name="object 586" descr=""/>
            <p:cNvSpPr/>
            <p:nvPr/>
          </p:nvSpPr>
          <p:spPr>
            <a:xfrm>
              <a:off x="2023871" y="513873"/>
              <a:ext cx="21590" cy="245745"/>
            </a:xfrm>
            <a:custGeom>
              <a:avLst/>
              <a:gdLst/>
              <a:ahLst/>
              <a:cxnLst/>
              <a:rect l="l" t="t" r="r" b="b"/>
              <a:pathLst>
                <a:path w="21589" h="245745">
                  <a:moveTo>
                    <a:pt x="21336" y="241077"/>
                  </a:moveTo>
                  <a:lnTo>
                    <a:pt x="21336" y="242601"/>
                  </a:lnTo>
                  <a:lnTo>
                    <a:pt x="21336" y="244125"/>
                  </a:lnTo>
                  <a:lnTo>
                    <a:pt x="19812" y="244125"/>
                  </a:lnTo>
                  <a:lnTo>
                    <a:pt x="18288" y="245649"/>
                  </a:lnTo>
                  <a:lnTo>
                    <a:pt x="16764" y="245649"/>
                  </a:lnTo>
                  <a:lnTo>
                    <a:pt x="15240" y="245649"/>
                  </a:lnTo>
                  <a:lnTo>
                    <a:pt x="13716" y="245649"/>
                  </a:lnTo>
                  <a:lnTo>
                    <a:pt x="12192" y="245649"/>
                  </a:lnTo>
                  <a:lnTo>
                    <a:pt x="10668" y="245649"/>
                  </a:lnTo>
                  <a:lnTo>
                    <a:pt x="9144" y="245649"/>
                  </a:lnTo>
                  <a:lnTo>
                    <a:pt x="6096" y="245649"/>
                  </a:lnTo>
                  <a:lnTo>
                    <a:pt x="4572" y="245649"/>
                  </a:lnTo>
                  <a:lnTo>
                    <a:pt x="3048" y="245649"/>
                  </a:lnTo>
                  <a:lnTo>
                    <a:pt x="1524" y="245649"/>
                  </a:lnTo>
                  <a:lnTo>
                    <a:pt x="1524" y="244125"/>
                  </a:lnTo>
                  <a:lnTo>
                    <a:pt x="0" y="244125"/>
                  </a:lnTo>
                  <a:lnTo>
                    <a:pt x="0" y="242601"/>
                  </a:lnTo>
                  <a:lnTo>
                    <a:pt x="0" y="241077"/>
                  </a:lnTo>
                  <a:lnTo>
                    <a:pt x="0" y="4571"/>
                  </a:lnTo>
                  <a:lnTo>
                    <a:pt x="0" y="3047"/>
                  </a:lnTo>
                  <a:lnTo>
                    <a:pt x="0" y="1523"/>
                  </a:lnTo>
                  <a:lnTo>
                    <a:pt x="1524" y="1523"/>
                  </a:lnTo>
                  <a:lnTo>
                    <a:pt x="1524" y="0"/>
                  </a:lnTo>
                  <a:lnTo>
                    <a:pt x="3048" y="0"/>
                  </a:lnTo>
                  <a:lnTo>
                    <a:pt x="4572" y="0"/>
                  </a:lnTo>
                  <a:lnTo>
                    <a:pt x="6096" y="0"/>
                  </a:lnTo>
                  <a:lnTo>
                    <a:pt x="9144" y="0"/>
                  </a:lnTo>
                  <a:lnTo>
                    <a:pt x="10668" y="0"/>
                  </a:lnTo>
                  <a:lnTo>
                    <a:pt x="12192" y="0"/>
                  </a:lnTo>
                  <a:lnTo>
                    <a:pt x="13716" y="0"/>
                  </a:lnTo>
                  <a:lnTo>
                    <a:pt x="15240" y="0"/>
                  </a:lnTo>
                  <a:lnTo>
                    <a:pt x="16764" y="0"/>
                  </a:lnTo>
                  <a:lnTo>
                    <a:pt x="18288" y="0"/>
                  </a:lnTo>
                  <a:lnTo>
                    <a:pt x="19812" y="1523"/>
                  </a:lnTo>
                  <a:lnTo>
                    <a:pt x="21336" y="1523"/>
                  </a:lnTo>
                  <a:lnTo>
                    <a:pt x="21336" y="3047"/>
                  </a:lnTo>
                  <a:lnTo>
                    <a:pt x="21336" y="4571"/>
                  </a:lnTo>
                  <a:lnTo>
                    <a:pt x="21336" y="241077"/>
                  </a:lnTo>
                  <a:close/>
                </a:path>
              </a:pathLst>
            </a:custGeom>
            <a:ln w="91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87" name="object 587" descr=""/>
          <p:cNvGrpSpPr/>
          <p:nvPr/>
        </p:nvGrpSpPr>
        <p:grpSpPr>
          <a:xfrm>
            <a:off x="2101591" y="509297"/>
            <a:ext cx="134620" cy="255270"/>
            <a:chOff x="2101591" y="509297"/>
            <a:chExt cx="134620" cy="255270"/>
          </a:xfrm>
        </p:grpSpPr>
        <p:pic>
          <p:nvPicPr>
            <p:cNvPr id="588" name="object 588" descr=""/>
            <p:cNvPicPr/>
            <p:nvPr/>
          </p:nvPicPr>
          <p:blipFill>
            <a:blip r:embed="rId392" cstate="print"/>
            <a:stretch>
              <a:fillRect/>
            </a:stretch>
          </p:blipFill>
          <p:spPr>
            <a:xfrm>
              <a:off x="2106168" y="513873"/>
              <a:ext cx="125063" cy="245649"/>
            </a:xfrm>
            <a:prstGeom prst="rect">
              <a:avLst/>
            </a:prstGeom>
          </p:spPr>
        </p:pic>
        <p:sp>
          <p:nvSpPr>
            <p:cNvPr id="589" name="object 589" descr=""/>
            <p:cNvSpPr/>
            <p:nvPr/>
          </p:nvSpPr>
          <p:spPr>
            <a:xfrm>
              <a:off x="2106168" y="513873"/>
              <a:ext cx="125095" cy="245745"/>
            </a:xfrm>
            <a:custGeom>
              <a:avLst/>
              <a:gdLst/>
              <a:ahLst/>
              <a:cxnLst/>
              <a:rect l="l" t="t" r="r" b="b"/>
              <a:pathLst>
                <a:path w="125094" h="245745">
                  <a:moveTo>
                    <a:pt x="125063" y="241077"/>
                  </a:moveTo>
                  <a:lnTo>
                    <a:pt x="125063" y="242601"/>
                  </a:lnTo>
                  <a:lnTo>
                    <a:pt x="123539" y="244125"/>
                  </a:lnTo>
                  <a:lnTo>
                    <a:pt x="122015" y="245649"/>
                  </a:lnTo>
                  <a:lnTo>
                    <a:pt x="120491" y="245649"/>
                  </a:lnTo>
                  <a:lnTo>
                    <a:pt x="118967" y="245649"/>
                  </a:lnTo>
                  <a:lnTo>
                    <a:pt x="117443" y="245649"/>
                  </a:lnTo>
                  <a:lnTo>
                    <a:pt x="115919" y="245649"/>
                  </a:lnTo>
                  <a:lnTo>
                    <a:pt x="112871" y="245649"/>
                  </a:lnTo>
                  <a:lnTo>
                    <a:pt x="111347" y="245649"/>
                  </a:lnTo>
                  <a:lnTo>
                    <a:pt x="109823" y="245649"/>
                  </a:lnTo>
                  <a:lnTo>
                    <a:pt x="108299" y="245649"/>
                  </a:lnTo>
                  <a:lnTo>
                    <a:pt x="106775" y="245649"/>
                  </a:lnTo>
                  <a:lnTo>
                    <a:pt x="105251" y="245649"/>
                  </a:lnTo>
                  <a:lnTo>
                    <a:pt x="103727" y="245649"/>
                  </a:lnTo>
                  <a:lnTo>
                    <a:pt x="102203" y="244125"/>
                  </a:lnTo>
                  <a:lnTo>
                    <a:pt x="100679" y="244125"/>
                  </a:lnTo>
                  <a:lnTo>
                    <a:pt x="100679" y="242601"/>
                  </a:lnTo>
                  <a:lnTo>
                    <a:pt x="99155" y="242601"/>
                  </a:lnTo>
                  <a:lnTo>
                    <a:pt x="97631" y="241077"/>
                  </a:lnTo>
                  <a:lnTo>
                    <a:pt x="22955" y="151066"/>
                  </a:lnTo>
                  <a:lnTo>
                    <a:pt x="22955" y="241077"/>
                  </a:lnTo>
                  <a:lnTo>
                    <a:pt x="22955" y="242601"/>
                  </a:lnTo>
                  <a:lnTo>
                    <a:pt x="21431" y="242601"/>
                  </a:lnTo>
                  <a:lnTo>
                    <a:pt x="21431" y="244125"/>
                  </a:lnTo>
                  <a:lnTo>
                    <a:pt x="19907" y="245649"/>
                  </a:lnTo>
                  <a:lnTo>
                    <a:pt x="18383" y="245649"/>
                  </a:lnTo>
                  <a:lnTo>
                    <a:pt x="16859" y="245649"/>
                  </a:lnTo>
                  <a:lnTo>
                    <a:pt x="15239" y="245649"/>
                  </a:lnTo>
                  <a:lnTo>
                    <a:pt x="13715" y="245649"/>
                  </a:lnTo>
                  <a:lnTo>
                    <a:pt x="10667" y="245649"/>
                  </a:lnTo>
                  <a:lnTo>
                    <a:pt x="9143" y="245649"/>
                  </a:lnTo>
                  <a:lnTo>
                    <a:pt x="7619" y="245649"/>
                  </a:lnTo>
                  <a:lnTo>
                    <a:pt x="6095" y="245649"/>
                  </a:lnTo>
                  <a:lnTo>
                    <a:pt x="4571" y="245649"/>
                  </a:lnTo>
                  <a:lnTo>
                    <a:pt x="3047" y="245649"/>
                  </a:lnTo>
                  <a:lnTo>
                    <a:pt x="1523" y="244125"/>
                  </a:lnTo>
                  <a:lnTo>
                    <a:pt x="1523" y="242601"/>
                  </a:lnTo>
                  <a:lnTo>
                    <a:pt x="0" y="242601"/>
                  </a:lnTo>
                  <a:lnTo>
                    <a:pt x="0" y="241077"/>
                  </a:lnTo>
                  <a:lnTo>
                    <a:pt x="0" y="4571"/>
                  </a:lnTo>
                  <a:lnTo>
                    <a:pt x="0" y="3047"/>
                  </a:lnTo>
                  <a:lnTo>
                    <a:pt x="1523" y="3047"/>
                  </a:lnTo>
                  <a:lnTo>
                    <a:pt x="1523" y="1523"/>
                  </a:lnTo>
                  <a:lnTo>
                    <a:pt x="3047" y="0"/>
                  </a:lnTo>
                  <a:lnTo>
                    <a:pt x="4571" y="0"/>
                  </a:lnTo>
                  <a:lnTo>
                    <a:pt x="6095" y="0"/>
                  </a:lnTo>
                  <a:lnTo>
                    <a:pt x="7619" y="0"/>
                  </a:lnTo>
                  <a:lnTo>
                    <a:pt x="9143" y="0"/>
                  </a:lnTo>
                  <a:lnTo>
                    <a:pt x="10667" y="0"/>
                  </a:lnTo>
                  <a:lnTo>
                    <a:pt x="13715" y="0"/>
                  </a:lnTo>
                  <a:lnTo>
                    <a:pt x="15239" y="0"/>
                  </a:lnTo>
                  <a:lnTo>
                    <a:pt x="16859" y="0"/>
                  </a:lnTo>
                  <a:lnTo>
                    <a:pt x="18383" y="0"/>
                  </a:lnTo>
                  <a:lnTo>
                    <a:pt x="19907" y="0"/>
                  </a:lnTo>
                  <a:lnTo>
                    <a:pt x="21431" y="1523"/>
                  </a:lnTo>
                  <a:lnTo>
                    <a:pt x="21431" y="3047"/>
                  </a:lnTo>
                  <a:lnTo>
                    <a:pt x="22955" y="3047"/>
                  </a:lnTo>
                  <a:lnTo>
                    <a:pt x="22955" y="4571"/>
                  </a:lnTo>
                  <a:lnTo>
                    <a:pt x="22955" y="151066"/>
                  </a:lnTo>
                  <a:lnTo>
                    <a:pt x="90011" y="82391"/>
                  </a:lnTo>
                  <a:lnTo>
                    <a:pt x="91535" y="82391"/>
                  </a:lnTo>
                  <a:lnTo>
                    <a:pt x="93059" y="80867"/>
                  </a:lnTo>
                  <a:lnTo>
                    <a:pt x="94583" y="79343"/>
                  </a:lnTo>
                  <a:lnTo>
                    <a:pt x="96107" y="79343"/>
                  </a:lnTo>
                  <a:lnTo>
                    <a:pt x="97631" y="79343"/>
                  </a:lnTo>
                  <a:lnTo>
                    <a:pt x="97631" y="77819"/>
                  </a:lnTo>
                  <a:lnTo>
                    <a:pt x="99155" y="77819"/>
                  </a:lnTo>
                  <a:lnTo>
                    <a:pt x="100679" y="77819"/>
                  </a:lnTo>
                  <a:lnTo>
                    <a:pt x="115919" y="77819"/>
                  </a:lnTo>
                  <a:lnTo>
                    <a:pt x="115919" y="79343"/>
                  </a:lnTo>
                  <a:lnTo>
                    <a:pt x="117443" y="79343"/>
                  </a:lnTo>
                  <a:lnTo>
                    <a:pt x="117443" y="80867"/>
                  </a:lnTo>
                  <a:lnTo>
                    <a:pt x="118967" y="80867"/>
                  </a:lnTo>
                  <a:lnTo>
                    <a:pt x="118967" y="82391"/>
                  </a:lnTo>
                  <a:lnTo>
                    <a:pt x="117443" y="83915"/>
                  </a:lnTo>
                  <a:lnTo>
                    <a:pt x="117443" y="85439"/>
                  </a:lnTo>
                  <a:lnTo>
                    <a:pt x="115919" y="86963"/>
                  </a:lnTo>
                  <a:lnTo>
                    <a:pt x="115919" y="88487"/>
                  </a:lnTo>
                  <a:lnTo>
                    <a:pt x="112871" y="90011"/>
                  </a:lnTo>
                  <a:lnTo>
                    <a:pt x="48863" y="149542"/>
                  </a:lnTo>
                  <a:lnTo>
                    <a:pt x="120491" y="234981"/>
                  </a:lnTo>
                  <a:lnTo>
                    <a:pt x="122015" y="236505"/>
                  </a:lnTo>
                  <a:lnTo>
                    <a:pt x="123539" y="238029"/>
                  </a:lnTo>
                  <a:lnTo>
                    <a:pt x="125063" y="239553"/>
                  </a:lnTo>
                  <a:lnTo>
                    <a:pt x="125063" y="241077"/>
                  </a:lnTo>
                  <a:close/>
                </a:path>
              </a:pathLst>
            </a:custGeom>
            <a:ln w="91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90" name="object 590" descr=""/>
          <p:cNvPicPr/>
          <p:nvPr/>
        </p:nvPicPr>
        <p:blipFill>
          <a:blip r:embed="rId393" cstate="print"/>
          <a:stretch>
            <a:fillRect/>
          </a:stretch>
        </p:blipFill>
        <p:spPr>
          <a:xfrm>
            <a:off x="2341049" y="509296"/>
            <a:ext cx="857259" cy="257851"/>
          </a:xfrm>
          <a:prstGeom prst="rect">
            <a:avLst/>
          </a:prstGeom>
        </p:spPr>
      </p:pic>
      <p:pic>
        <p:nvPicPr>
          <p:cNvPr id="591" name="object 591" descr=""/>
          <p:cNvPicPr/>
          <p:nvPr/>
        </p:nvPicPr>
        <p:blipFill>
          <a:blip r:embed="rId394" cstate="print"/>
          <a:stretch>
            <a:fillRect/>
          </a:stretch>
        </p:blipFill>
        <p:spPr>
          <a:xfrm>
            <a:off x="3308122" y="509297"/>
            <a:ext cx="672665" cy="257851"/>
          </a:xfrm>
          <a:prstGeom prst="rect">
            <a:avLst/>
          </a:prstGeom>
        </p:spPr>
      </p:pic>
      <p:pic>
        <p:nvPicPr>
          <p:cNvPr id="592" name="object 592" descr=""/>
          <p:cNvPicPr/>
          <p:nvPr/>
        </p:nvPicPr>
        <p:blipFill>
          <a:blip r:embed="rId395" cstate="print"/>
          <a:stretch>
            <a:fillRect/>
          </a:stretch>
        </p:blipFill>
        <p:spPr>
          <a:xfrm>
            <a:off x="4105841" y="507772"/>
            <a:ext cx="300428" cy="259375"/>
          </a:xfrm>
          <a:prstGeom prst="rect">
            <a:avLst/>
          </a:prstGeom>
        </p:spPr>
      </p:pic>
      <p:pic>
        <p:nvPicPr>
          <p:cNvPr id="593" name="object 593" descr=""/>
          <p:cNvPicPr/>
          <p:nvPr/>
        </p:nvPicPr>
        <p:blipFill>
          <a:blip r:embed="rId396" cstate="print"/>
          <a:stretch>
            <a:fillRect/>
          </a:stretch>
        </p:blipFill>
        <p:spPr>
          <a:xfrm>
            <a:off x="4485603" y="509297"/>
            <a:ext cx="481974" cy="257851"/>
          </a:xfrm>
          <a:prstGeom prst="rect">
            <a:avLst/>
          </a:prstGeom>
        </p:spPr>
      </p:pic>
      <p:pic>
        <p:nvPicPr>
          <p:cNvPr id="594" name="object 594" descr=""/>
          <p:cNvPicPr/>
          <p:nvPr/>
        </p:nvPicPr>
        <p:blipFill>
          <a:blip r:embed="rId397" cstate="print"/>
          <a:stretch>
            <a:fillRect/>
          </a:stretch>
        </p:blipFill>
        <p:spPr>
          <a:xfrm>
            <a:off x="5083487" y="585592"/>
            <a:ext cx="642185" cy="242611"/>
          </a:xfrm>
          <a:prstGeom prst="rect">
            <a:avLst/>
          </a:prstGeom>
        </p:spPr>
      </p:pic>
      <p:pic>
        <p:nvPicPr>
          <p:cNvPr id="595" name="object 595" descr=""/>
          <p:cNvPicPr/>
          <p:nvPr/>
        </p:nvPicPr>
        <p:blipFill>
          <a:blip r:embed="rId398" cstate="print"/>
          <a:stretch>
            <a:fillRect/>
          </a:stretch>
        </p:blipFill>
        <p:spPr>
          <a:xfrm>
            <a:off x="487680" y="4652772"/>
            <a:ext cx="1146039" cy="1123177"/>
          </a:xfrm>
          <a:prstGeom prst="rect">
            <a:avLst/>
          </a:prstGeom>
        </p:spPr>
      </p:pic>
      <p:pic>
        <p:nvPicPr>
          <p:cNvPr id="596" name="object 596" descr=""/>
          <p:cNvPicPr/>
          <p:nvPr/>
        </p:nvPicPr>
        <p:blipFill>
          <a:blip r:embed="rId399" cstate="print"/>
          <a:stretch>
            <a:fillRect/>
          </a:stretch>
        </p:blipFill>
        <p:spPr>
          <a:xfrm>
            <a:off x="507491" y="3464052"/>
            <a:ext cx="1146043" cy="1120129"/>
          </a:xfrm>
          <a:prstGeom prst="rect">
            <a:avLst/>
          </a:prstGeom>
        </p:spPr>
      </p:pic>
      <p:pic>
        <p:nvPicPr>
          <p:cNvPr id="597" name="object 597" descr=""/>
          <p:cNvPicPr/>
          <p:nvPr/>
        </p:nvPicPr>
        <p:blipFill>
          <a:blip r:embed="rId400" cstate="print"/>
          <a:stretch>
            <a:fillRect/>
          </a:stretch>
        </p:blipFill>
        <p:spPr>
          <a:xfrm>
            <a:off x="495329" y="5907023"/>
            <a:ext cx="1149052" cy="1144517"/>
          </a:xfrm>
          <a:prstGeom prst="rect">
            <a:avLst/>
          </a:prstGeom>
        </p:spPr>
      </p:pic>
      <p:pic>
        <p:nvPicPr>
          <p:cNvPr id="598" name="object 598" descr=""/>
          <p:cNvPicPr/>
          <p:nvPr/>
        </p:nvPicPr>
        <p:blipFill>
          <a:blip r:embed="rId401" cstate="print"/>
          <a:stretch>
            <a:fillRect/>
          </a:stretch>
        </p:blipFill>
        <p:spPr>
          <a:xfrm>
            <a:off x="480144" y="950976"/>
            <a:ext cx="1153482" cy="1133855"/>
          </a:xfrm>
          <a:prstGeom prst="rect">
            <a:avLst/>
          </a:prstGeom>
        </p:spPr>
      </p:pic>
      <p:pic>
        <p:nvPicPr>
          <p:cNvPr id="599" name="object 599" descr=""/>
          <p:cNvPicPr/>
          <p:nvPr/>
        </p:nvPicPr>
        <p:blipFill>
          <a:blip r:embed="rId402" cstate="print"/>
          <a:stretch>
            <a:fillRect/>
          </a:stretch>
        </p:blipFill>
        <p:spPr>
          <a:xfrm>
            <a:off x="504443" y="2199132"/>
            <a:ext cx="1146041" cy="1121663"/>
          </a:xfrm>
          <a:prstGeom prst="rect">
            <a:avLst/>
          </a:prstGeom>
        </p:spPr>
      </p:pic>
      <p:pic>
        <p:nvPicPr>
          <p:cNvPr id="600" name="object 600" descr=""/>
          <p:cNvPicPr/>
          <p:nvPr/>
        </p:nvPicPr>
        <p:blipFill>
          <a:blip r:embed="rId403" cstate="print"/>
          <a:stretch>
            <a:fillRect/>
          </a:stretch>
        </p:blipFill>
        <p:spPr>
          <a:xfrm>
            <a:off x="8662416" y="7039355"/>
            <a:ext cx="1653540" cy="2164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Stuart McFarlane</dc:creator>
  <dc:title>Parent-Information-Slides.pdf</dc:title>
  <dcterms:created xsi:type="dcterms:W3CDTF">2025-08-21T15:17:13Z</dcterms:created>
  <dcterms:modified xsi:type="dcterms:W3CDTF">2025-08-21T15:17:13Z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2025-08-21T00:00:00Z</vt:filetime>
  </property>
  <property fmtid="{D5CDD505-2E9C-101B-9397-08002B2CF9AE}" pid="3" name="LastSaved">
    <vt:filetime>2025-08-21T00:00:00Z</vt:filetime>
  </property>
  <property fmtid="{D5CDD505-2E9C-101B-9397-08002B2CF9AE}" pid="4" name="Producer">
    <vt:lpwstr>Microsoft: Print To PDF</vt:lpwstr>
  </property>
</Properties>
</file>